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4"/>
  </p:notesMasterIdLst>
  <p:sldIdLst>
    <p:sldId id="256" r:id="rId2"/>
    <p:sldId id="257" r:id="rId3"/>
    <p:sldId id="311" r:id="rId4"/>
    <p:sldId id="312" r:id="rId5"/>
    <p:sldId id="313" r:id="rId6"/>
    <p:sldId id="315" r:id="rId7"/>
    <p:sldId id="322" r:id="rId8"/>
    <p:sldId id="323" r:id="rId9"/>
    <p:sldId id="259" r:id="rId10"/>
    <p:sldId id="318" r:id="rId11"/>
    <p:sldId id="319" r:id="rId12"/>
    <p:sldId id="320" r:id="rId13"/>
    <p:sldId id="324" r:id="rId14"/>
    <p:sldId id="326" r:id="rId15"/>
    <p:sldId id="327" r:id="rId16"/>
    <p:sldId id="328" r:id="rId17"/>
    <p:sldId id="330" r:id="rId18"/>
    <p:sldId id="329" r:id="rId19"/>
    <p:sldId id="325" r:id="rId20"/>
    <p:sldId id="321" r:id="rId21"/>
    <p:sldId id="270" r:id="rId22"/>
    <p:sldId id="261" r:id="rId23"/>
  </p:sldIdLst>
  <p:sldSz cx="9144000" cy="5143500" type="screen16x9"/>
  <p:notesSz cx="6858000" cy="9144000"/>
  <p:embeddedFontLst>
    <p:embeddedFont>
      <p:font typeface="DM Sans" pitchFamily="2" charset="77"/>
      <p:regular r:id="rId25"/>
      <p:bold r:id="rId26"/>
      <p:italic r:id="rId27"/>
      <p:boldItalic r:id="rId28"/>
    </p:embeddedFont>
    <p:embeddedFont>
      <p:font typeface="Viga" panose="020B0800030000020004" pitchFamily="34" charset="77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61">
          <p15:clr>
            <a:srgbClr val="9AA0A6"/>
          </p15:clr>
        </p15:guide>
        <p15:guide id="2" pos="2880">
          <p15:clr>
            <a:srgbClr val="9AA0A6"/>
          </p15:clr>
        </p15:guide>
        <p15:guide id="3" pos="456">
          <p15:clr>
            <a:srgbClr val="9AA0A6"/>
          </p15:clr>
        </p15:guide>
        <p15:guide id="4" orient="horz" pos="1732">
          <p15:clr>
            <a:srgbClr val="9AA0A6"/>
          </p15:clr>
        </p15:guide>
        <p15:guide id="5" orient="horz" pos="26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7D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21AC18-9602-40B0-B9C0-2266F23F0759}">
  <a:tblStyle styleId="{7421AC18-9602-40B0-B9C0-2266F23F075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7"/>
    <p:restoredTop sz="94674"/>
  </p:normalViewPr>
  <p:slideViewPr>
    <p:cSldViewPr snapToGrid="0">
      <p:cViewPr varScale="1">
        <p:scale>
          <a:sx n="165" d="100"/>
          <a:sy n="165" d="100"/>
        </p:scale>
        <p:origin x="952" y="184"/>
      </p:cViewPr>
      <p:guideLst>
        <p:guide orient="horz" pos="461"/>
        <p:guide pos="2880"/>
        <p:guide pos="456"/>
        <p:guide orient="horz" pos="1732"/>
        <p:guide orient="horz" pos="26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bb4ddd667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bb4ddd667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230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bb4ddd667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bb4ddd667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032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bb4ddd667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bb4ddd667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5610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bb4ddd667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bb4ddd667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513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bb4ddd667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bb4ddd667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7782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bb4ddd667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bb4ddd667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054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bb4ddd667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bb4ddd667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6589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bb4ddd667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bb4ddd667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93069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bb4ddd667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bb4ddd667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286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bb4ddd667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bb4ddd667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715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bdca54fc3_0_27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bdca54fc3_0_27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bb4ddd667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bb4ddd667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147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6bdca54fc3_0_1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6bdca54fc3_0_1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bb4ddd667_0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bb4ddd667_0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bdca54fc3_0_27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bdca54fc3_0_27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62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bdca54fc3_0_27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bdca54fc3_0_27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9540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bdca54fc3_0_27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bdca54fc3_0_27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036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bdca54fc3_0_27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bdca54fc3_0_27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0109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bdca54fc3_0_27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bdca54fc3_0_27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7112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6bdca54fc3_0_27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6bdca54fc3_0_27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246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bb4ddd667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6bb4ddd667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74350" y="527325"/>
            <a:ext cx="3769500" cy="29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4800"/>
              <a:buNone/>
              <a:defRPr sz="4800">
                <a:solidFill>
                  <a:srgbClr val="1F1C5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6000"/>
              <a:buNone/>
              <a:defRPr sz="60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74350" y="3518775"/>
            <a:ext cx="387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rgbClr val="8BE3FF"/>
            </a:gs>
            <a:gs pos="100000">
              <a:srgbClr val="ACFFD9"/>
            </a:gs>
          </a:gsLst>
          <a:lin ang="5400012" scaled="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876325" y="1458975"/>
            <a:ext cx="4559100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876325" y="3087550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1800"/>
              <a:buNone/>
              <a:defRPr>
                <a:solidFill>
                  <a:srgbClr val="1F1C5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1C51"/>
              </a:buClr>
              <a:buSzPts val="2800"/>
              <a:buNone/>
              <a:defRPr sz="2800">
                <a:solidFill>
                  <a:srgbClr val="1F1C5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876325" y="792425"/>
            <a:ext cx="2657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626625" y="877875"/>
            <a:ext cx="7322400" cy="32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cxnSp>
        <p:nvCxnSpPr>
          <p:cNvPr id="17" name="Google Shape;17;p4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6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7"/>
          <p:cNvCxnSpPr/>
          <p:nvPr/>
        </p:nvCxnSpPr>
        <p:spPr>
          <a:xfrm>
            <a:off x="242600" y="608025"/>
            <a:ext cx="89883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6625" y="1404600"/>
            <a:ext cx="27852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iga"/>
              <a:buNone/>
              <a:defRPr sz="2800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/>
          <p:nvPr/>
        </p:nvSpPr>
        <p:spPr>
          <a:xfrm rot="-7509504">
            <a:off x="5455916" y="207622"/>
            <a:ext cx="5179224" cy="5732711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ctrTitle"/>
          </p:nvPr>
        </p:nvSpPr>
        <p:spPr>
          <a:xfrm>
            <a:off x="4974350" y="527325"/>
            <a:ext cx="3769500" cy="291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lt2"/>
                </a:solidFill>
              </a:rPr>
              <a:t>CodeForces</a:t>
            </a:r>
            <a:br>
              <a:rPr lang="en" dirty="0">
                <a:solidFill>
                  <a:schemeClr val="lt2"/>
                </a:solidFill>
              </a:rPr>
            </a:br>
            <a:r>
              <a:rPr lang="en" sz="2800" dirty="0">
                <a:solidFill>
                  <a:schemeClr val="lt2"/>
                </a:solidFill>
              </a:rPr>
              <a:t>Contest 1374</a:t>
            </a:r>
            <a:br>
              <a:rPr lang="en" dirty="0">
                <a:solidFill>
                  <a:schemeClr val="lt2"/>
                </a:solidFill>
              </a:rPr>
            </a:br>
            <a:r>
              <a:rPr lang="en" sz="2800" dirty="0">
                <a:solidFill>
                  <a:schemeClr val="lt2"/>
                </a:solidFill>
              </a:rPr>
              <a:t>Problem E2</a:t>
            </a:r>
            <a:endParaRPr sz="2800" dirty="0">
              <a:solidFill>
                <a:schemeClr val="lt2"/>
              </a:solidFill>
            </a:endParaRPr>
          </a:p>
        </p:txBody>
      </p:sp>
      <p:sp>
        <p:nvSpPr>
          <p:cNvPr id="160" name="Google Shape;160;p29"/>
          <p:cNvSpPr txBox="1">
            <a:spLocks noGrp="1"/>
          </p:cNvSpPr>
          <p:nvPr>
            <p:ph type="subTitle" idx="1"/>
          </p:nvPr>
        </p:nvSpPr>
        <p:spPr>
          <a:xfrm>
            <a:off x="4974350" y="3518775"/>
            <a:ext cx="387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@</a:t>
            </a:r>
            <a:r>
              <a:rPr lang="en" dirty="0" err="1">
                <a:solidFill>
                  <a:schemeClr val="lt2"/>
                </a:solidFill>
              </a:rPr>
              <a:t>mrkhosravian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161" name="Google Shape;161;p29"/>
          <p:cNvGrpSpPr/>
          <p:nvPr/>
        </p:nvGrpSpPr>
        <p:grpSpPr>
          <a:xfrm>
            <a:off x="196269" y="-35131"/>
            <a:ext cx="4117010" cy="5284424"/>
            <a:chOff x="196269" y="-35131"/>
            <a:chExt cx="4117010" cy="5284424"/>
          </a:xfrm>
        </p:grpSpPr>
        <p:grpSp>
          <p:nvGrpSpPr>
            <p:cNvPr id="162" name="Google Shape;162;p29"/>
            <p:cNvGrpSpPr/>
            <p:nvPr/>
          </p:nvGrpSpPr>
          <p:grpSpPr>
            <a:xfrm>
              <a:off x="196269" y="-35131"/>
              <a:ext cx="4117010" cy="4393434"/>
              <a:chOff x="43869" y="-35131"/>
              <a:chExt cx="4117010" cy="4393434"/>
            </a:xfrm>
          </p:grpSpPr>
          <p:sp>
            <p:nvSpPr>
              <p:cNvPr id="163" name="Google Shape;163;p29"/>
              <p:cNvSpPr/>
              <p:nvPr/>
            </p:nvSpPr>
            <p:spPr>
              <a:xfrm>
                <a:off x="3778000" y="1055743"/>
                <a:ext cx="227152" cy="225698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1"/>
                    </a:moveTo>
                    <a:cubicBezTo>
                      <a:pt x="788" y="1"/>
                      <a:pt x="361" y="285"/>
                      <a:pt x="181" y="723"/>
                    </a:cubicBezTo>
                    <a:cubicBezTo>
                      <a:pt x="0" y="1158"/>
                      <a:pt x="100" y="1661"/>
                      <a:pt x="434" y="1994"/>
                    </a:cubicBezTo>
                    <a:cubicBezTo>
                      <a:pt x="657" y="2217"/>
                      <a:pt x="956" y="2336"/>
                      <a:pt x="1259" y="2336"/>
                    </a:cubicBezTo>
                    <a:cubicBezTo>
                      <a:pt x="1410" y="2336"/>
                      <a:pt x="1562" y="2307"/>
                      <a:pt x="1707" y="2247"/>
                    </a:cubicBezTo>
                    <a:cubicBezTo>
                      <a:pt x="2143" y="2067"/>
                      <a:pt x="2427" y="1640"/>
                      <a:pt x="2427" y="1168"/>
                    </a:cubicBezTo>
                    <a:cubicBezTo>
                      <a:pt x="2427" y="524"/>
                      <a:pt x="1904" y="1"/>
                      <a:pt x="126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4" name="Google Shape;164;p29"/>
              <p:cNvGrpSpPr/>
              <p:nvPr/>
            </p:nvGrpSpPr>
            <p:grpSpPr>
              <a:xfrm>
                <a:off x="43869" y="-35131"/>
                <a:ext cx="4117010" cy="4393434"/>
                <a:chOff x="-6861500" y="-774675"/>
                <a:chExt cx="4221275" cy="4504700"/>
              </a:xfrm>
            </p:grpSpPr>
            <p:sp>
              <p:nvSpPr>
                <p:cNvPr id="165" name="Google Shape;165;p29"/>
                <p:cNvSpPr/>
                <p:nvPr/>
              </p:nvSpPr>
              <p:spPr>
                <a:xfrm>
                  <a:off x="-5567850" y="2977775"/>
                  <a:ext cx="2509100" cy="1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64" h="7644" extrusionOk="0">
                      <a:moveTo>
                        <a:pt x="7924" y="0"/>
                      </a:moveTo>
                      <a:lnTo>
                        <a:pt x="1" y="7643"/>
                      </a:lnTo>
                      <a:lnTo>
                        <a:pt x="100364" y="7643"/>
                      </a:lnTo>
                      <a:lnTo>
                        <a:pt x="9244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29"/>
                <p:cNvSpPr/>
                <p:nvPr/>
              </p:nvSpPr>
              <p:spPr>
                <a:xfrm>
                  <a:off x="-5576575" y="2971225"/>
                  <a:ext cx="2526575" cy="20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063" h="8166" extrusionOk="0">
                      <a:moveTo>
                        <a:pt x="92685" y="523"/>
                      </a:moveTo>
                      <a:lnTo>
                        <a:pt x="100069" y="7645"/>
                      </a:lnTo>
                      <a:lnTo>
                        <a:pt x="994" y="7645"/>
                      </a:lnTo>
                      <a:lnTo>
                        <a:pt x="8378" y="523"/>
                      </a:lnTo>
                      <a:close/>
                      <a:moveTo>
                        <a:pt x="8273" y="1"/>
                      </a:moveTo>
                      <a:cubicBezTo>
                        <a:pt x="8206" y="1"/>
                        <a:pt x="8141" y="27"/>
                        <a:pt x="8092" y="75"/>
                      </a:cubicBezTo>
                      <a:lnTo>
                        <a:pt x="170" y="7718"/>
                      </a:lnTo>
                      <a:cubicBezTo>
                        <a:pt x="0" y="7881"/>
                        <a:pt x="115" y="8166"/>
                        <a:pt x="350" y="8166"/>
                      </a:cubicBezTo>
                      <a:lnTo>
                        <a:pt x="100713" y="8166"/>
                      </a:lnTo>
                      <a:cubicBezTo>
                        <a:pt x="100948" y="8166"/>
                        <a:pt x="101063" y="7880"/>
                        <a:pt x="100893" y="7718"/>
                      </a:cubicBezTo>
                      <a:lnTo>
                        <a:pt x="92971" y="75"/>
                      </a:lnTo>
                      <a:cubicBezTo>
                        <a:pt x="92922" y="27"/>
                        <a:pt x="92857" y="1"/>
                        <a:pt x="9279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29"/>
                <p:cNvSpPr/>
                <p:nvPr/>
              </p:nvSpPr>
              <p:spPr>
                <a:xfrm>
                  <a:off x="-5367125" y="2980250"/>
                  <a:ext cx="2029575" cy="14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83" h="5698" extrusionOk="0">
                      <a:moveTo>
                        <a:pt x="40592" y="0"/>
                      </a:moveTo>
                      <a:cubicBezTo>
                        <a:pt x="18173" y="0"/>
                        <a:pt x="0" y="1276"/>
                        <a:pt x="0" y="2849"/>
                      </a:cubicBezTo>
                      <a:cubicBezTo>
                        <a:pt x="0" y="4421"/>
                        <a:pt x="18173" y="5698"/>
                        <a:pt x="40592" y="5698"/>
                      </a:cubicBezTo>
                      <a:cubicBezTo>
                        <a:pt x="63009" y="5698"/>
                        <a:pt x="81183" y="4423"/>
                        <a:pt x="81183" y="2849"/>
                      </a:cubicBezTo>
                      <a:cubicBezTo>
                        <a:pt x="81183" y="1276"/>
                        <a:pt x="63009" y="0"/>
                        <a:pt x="405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29"/>
                <p:cNvSpPr/>
                <p:nvPr/>
              </p:nvSpPr>
              <p:spPr>
                <a:xfrm>
                  <a:off x="-5567850" y="3168850"/>
                  <a:ext cx="2509100" cy="177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364" h="7086" extrusionOk="0">
                      <a:moveTo>
                        <a:pt x="1" y="0"/>
                      </a:moveTo>
                      <a:lnTo>
                        <a:pt x="1" y="7085"/>
                      </a:lnTo>
                      <a:lnTo>
                        <a:pt x="100364" y="7085"/>
                      </a:lnTo>
                      <a:lnTo>
                        <a:pt x="100364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29"/>
                <p:cNvSpPr/>
                <p:nvPr/>
              </p:nvSpPr>
              <p:spPr>
                <a:xfrm>
                  <a:off x="-5574350" y="3162350"/>
                  <a:ext cx="2522125" cy="19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885" h="7606" extrusionOk="0">
                      <a:moveTo>
                        <a:pt x="100364" y="521"/>
                      </a:moveTo>
                      <a:lnTo>
                        <a:pt x="100364" y="7085"/>
                      </a:lnTo>
                      <a:lnTo>
                        <a:pt x="521" y="7085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0"/>
                      </a:cubicBezTo>
                      <a:lnTo>
                        <a:pt x="1" y="7345"/>
                      </a:lnTo>
                      <a:cubicBezTo>
                        <a:pt x="1" y="7488"/>
                        <a:pt x="117" y="7606"/>
                        <a:pt x="261" y="7606"/>
                      </a:cubicBezTo>
                      <a:lnTo>
                        <a:pt x="100624" y="7606"/>
                      </a:lnTo>
                      <a:cubicBezTo>
                        <a:pt x="100768" y="7606"/>
                        <a:pt x="100884" y="7488"/>
                        <a:pt x="100884" y="7345"/>
                      </a:cubicBezTo>
                      <a:lnTo>
                        <a:pt x="100884" y="260"/>
                      </a:lnTo>
                      <a:cubicBezTo>
                        <a:pt x="100884" y="116"/>
                        <a:pt x="100768" y="0"/>
                        <a:pt x="1006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29"/>
                <p:cNvSpPr/>
                <p:nvPr/>
              </p:nvSpPr>
              <p:spPr>
                <a:xfrm>
                  <a:off x="-5745350" y="3345975"/>
                  <a:ext cx="2864125" cy="19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65" h="7644" extrusionOk="0">
                      <a:moveTo>
                        <a:pt x="7101" y="0"/>
                      </a:moveTo>
                      <a:lnTo>
                        <a:pt x="0" y="7644"/>
                      </a:lnTo>
                      <a:lnTo>
                        <a:pt x="114565" y="7644"/>
                      </a:lnTo>
                      <a:lnTo>
                        <a:pt x="10746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29"/>
                <p:cNvSpPr/>
                <p:nvPr/>
              </p:nvSpPr>
              <p:spPr>
                <a:xfrm>
                  <a:off x="-5753975" y="3339475"/>
                  <a:ext cx="2881375" cy="2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255" h="8164" extrusionOk="0">
                      <a:moveTo>
                        <a:pt x="107696" y="521"/>
                      </a:moveTo>
                      <a:lnTo>
                        <a:pt x="114313" y="7643"/>
                      </a:lnTo>
                      <a:lnTo>
                        <a:pt x="943" y="7643"/>
                      </a:lnTo>
                      <a:lnTo>
                        <a:pt x="7559" y="521"/>
                      </a:lnTo>
                      <a:close/>
                      <a:moveTo>
                        <a:pt x="7446" y="0"/>
                      </a:moveTo>
                      <a:cubicBezTo>
                        <a:pt x="7373" y="0"/>
                        <a:pt x="7304" y="30"/>
                        <a:pt x="7255" y="84"/>
                      </a:cubicBezTo>
                      <a:lnTo>
                        <a:pt x="155" y="7727"/>
                      </a:lnTo>
                      <a:cubicBezTo>
                        <a:pt x="0" y="7893"/>
                        <a:pt x="119" y="8164"/>
                        <a:pt x="345" y="8164"/>
                      </a:cubicBezTo>
                      <a:lnTo>
                        <a:pt x="114910" y="8164"/>
                      </a:lnTo>
                      <a:cubicBezTo>
                        <a:pt x="115136" y="8164"/>
                        <a:pt x="115255" y="7894"/>
                        <a:pt x="115100" y="7727"/>
                      </a:cubicBezTo>
                      <a:lnTo>
                        <a:pt x="108000" y="84"/>
                      </a:lnTo>
                      <a:cubicBezTo>
                        <a:pt x="107951" y="30"/>
                        <a:pt x="107882" y="0"/>
                        <a:pt x="10780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29"/>
                <p:cNvSpPr/>
                <p:nvPr/>
              </p:nvSpPr>
              <p:spPr>
                <a:xfrm>
                  <a:off x="-5744850" y="3537050"/>
                  <a:ext cx="2863125" cy="18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25" h="7459" extrusionOk="0">
                      <a:moveTo>
                        <a:pt x="1" y="1"/>
                      </a:moveTo>
                      <a:lnTo>
                        <a:pt x="1" y="7459"/>
                      </a:lnTo>
                      <a:lnTo>
                        <a:pt x="114524" y="7459"/>
                      </a:lnTo>
                      <a:lnTo>
                        <a:pt x="1145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29"/>
                <p:cNvSpPr/>
                <p:nvPr/>
              </p:nvSpPr>
              <p:spPr>
                <a:xfrm>
                  <a:off x="-5751350" y="3530550"/>
                  <a:ext cx="2876125" cy="19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045" h="7979" extrusionOk="0">
                      <a:moveTo>
                        <a:pt x="114524" y="521"/>
                      </a:moveTo>
                      <a:lnTo>
                        <a:pt x="114524" y="7458"/>
                      </a:lnTo>
                      <a:lnTo>
                        <a:pt x="521" y="7458"/>
                      </a:lnTo>
                      <a:lnTo>
                        <a:pt x="521" y="521"/>
                      </a:lnTo>
                      <a:close/>
                      <a:moveTo>
                        <a:pt x="261" y="0"/>
                      </a:moveTo>
                      <a:cubicBezTo>
                        <a:pt x="117" y="0"/>
                        <a:pt x="1" y="116"/>
                        <a:pt x="1" y="261"/>
                      </a:cubicBezTo>
                      <a:lnTo>
                        <a:pt x="1" y="7719"/>
                      </a:lnTo>
                      <a:cubicBezTo>
                        <a:pt x="1" y="7861"/>
                        <a:pt x="117" y="7979"/>
                        <a:pt x="261" y="7979"/>
                      </a:cubicBezTo>
                      <a:lnTo>
                        <a:pt x="114784" y="7979"/>
                      </a:lnTo>
                      <a:cubicBezTo>
                        <a:pt x="114928" y="7979"/>
                        <a:pt x="115044" y="7861"/>
                        <a:pt x="115044" y="7719"/>
                      </a:cubicBezTo>
                      <a:lnTo>
                        <a:pt x="115044" y="261"/>
                      </a:lnTo>
                      <a:cubicBezTo>
                        <a:pt x="115044" y="116"/>
                        <a:pt x="114928" y="0"/>
                        <a:pt x="11478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29"/>
                <p:cNvSpPr/>
                <p:nvPr/>
              </p:nvSpPr>
              <p:spPr>
                <a:xfrm>
                  <a:off x="-4347575" y="-413325"/>
                  <a:ext cx="466400" cy="169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56" h="67703" extrusionOk="0">
                      <a:moveTo>
                        <a:pt x="18135" y="0"/>
                      </a:moveTo>
                      <a:lnTo>
                        <a:pt x="18135" y="19792"/>
                      </a:lnTo>
                      <a:lnTo>
                        <a:pt x="0" y="19792"/>
                      </a:lnTo>
                      <a:lnTo>
                        <a:pt x="0" y="67703"/>
                      </a:lnTo>
                      <a:lnTo>
                        <a:pt x="521" y="67703"/>
                      </a:lnTo>
                      <a:lnTo>
                        <a:pt x="521" y="20313"/>
                      </a:lnTo>
                      <a:lnTo>
                        <a:pt x="18655" y="20313"/>
                      </a:lnTo>
                      <a:lnTo>
                        <a:pt x="18655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29"/>
                <p:cNvSpPr/>
                <p:nvPr/>
              </p:nvSpPr>
              <p:spPr>
                <a:xfrm>
                  <a:off x="-4170425" y="-413325"/>
                  <a:ext cx="13050" cy="49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2" h="19828" extrusionOk="0">
                      <a:moveTo>
                        <a:pt x="0" y="0"/>
                      </a:moveTo>
                      <a:lnTo>
                        <a:pt x="0" y="19828"/>
                      </a:lnTo>
                      <a:lnTo>
                        <a:pt x="521" y="19828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29"/>
                <p:cNvSpPr/>
                <p:nvPr/>
              </p:nvSpPr>
              <p:spPr>
                <a:xfrm>
                  <a:off x="-6823850" y="1135200"/>
                  <a:ext cx="2414425" cy="33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577" h="13207" extrusionOk="0">
                      <a:moveTo>
                        <a:pt x="1" y="1"/>
                      </a:moveTo>
                      <a:lnTo>
                        <a:pt x="1" y="521"/>
                      </a:lnTo>
                      <a:lnTo>
                        <a:pt x="16928" y="521"/>
                      </a:lnTo>
                      <a:lnTo>
                        <a:pt x="16928" y="13207"/>
                      </a:lnTo>
                      <a:lnTo>
                        <a:pt x="96576" y="13207"/>
                      </a:lnTo>
                      <a:lnTo>
                        <a:pt x="96576" y="12686"/>
                      </a:lnTo>
                      <a:lnTo>
                        <a:pt x="17449" y="12686"/>
                      </a:lnTo>
                      <a:lnTo>
                        <a:pt x="1744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29"/>
                <p:cNvSpPr/>
                <p:nvPr/>
              </p:nvSpPr>
              <p:spPr>
                <a:xfrm>
                  <a:off x="-5009350" y="-730475"/>
                  <a:ext cx="330175" cy="169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07" h="67932" extrusionOk="0">
                      <a:moveTo>
                        <a:pt x="10232" y="1"/>
                      </a:moveTo>
                      <a:lnTo>
                        <a:pt x="10232" y="17747"/>
                      </a:lnTo>
                      <a:lnTo>
                        <a:pt x="1" y="17747"/>
                      </a:lnTo>
                      <a:lnTo>
                        <a:pt x="1" y="29725"/>
                      </a:lnTo>
                      <a:lnTo>
                        <a:pt x="12686" y="29725"/>
                      </a:lnTo>
                      <a:lnTo>
                        <a:pt x="12686" y="67931"/>
                      </a:lnTo>
                      <a:lnTo>
                        <a:pt x="13207" y="67931"/>
                      </a:lnTo>
                      <a:lnTo>
                        <a:pt x="13207" y="29204"/>
                      </a:lnTo>
                      <a:lnTo>
                        <a:pt x="522" y="29204"/>
                      </a:lnTo>
                      <a:lnTo>
                        <a:pt x="522" y="18267"/>
                      </a:lnTo>
                      <a:lnTo>
                        <a:pt x="10752" y="18267"/>
                      </a:lnTo>
                      <a:lnTo>
                        <a:pt x="10752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29"/>
                <p:cNvSpPr/>
                <p:nvPr/>
              </p:nvSpPr>
              <p:spPr>
                <a:xfrm>
                  <a:off x="-3352000" y="-327750"/>
                  <a:ext cx="323675" cy="92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47" h="37091" extrusionOk="0">
                      <a:moveTo>
                        <a:pt x="6957" y="1"/>
                      </a:moveTo>
                      <a:lnTo>
                        <a:pt x="6957" y="11049"/>
                      </a:lnTo>
                      <a:lnTo>
                        <a:pt x="0" y="11049"/>
                      </a:lnTo>
                      <a:lnTo>
                        <a:pt x="0" y="37090"/>
                      </a:lnTo>
                      <a:lnTo>
                        <a:pt x="521" y="37090"/>
                      </a:lnTo>
                      <a:lnTo>
                        <a:pt x="521" y="11569"/>
                      </a:lnTo>
                      <a:lnTo>
                        <a:pt x="7477" y="11569"/>
                      </a:lnTo>
                      <a:lnTo>
                        <a:pt x="7477" y="521"/>
                      </a:lnTo>
                      <a:lnTo>
                        <a:pt x="12947" y="521"/>
                      </a:lnTo>
                      <a:lnTo>
                        <a:pt x="12947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29"/>
                <p:cNvSpPr/>
                <p:nvPr/>
              </p:nvSpPr>
              <p:spPr>
                <a:xfrm>
                  <a:off x="-5602700" y="-454250"/>
                  <a:ext cx="156250" cy="99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50" h="39695" extrusionOk="0">
                      <a:moveTo>
                        <a:pt x="0" y="0"/>
                      </a:moveTo>
                      <a:lnTo>
                        <a:pt x="0" y="14432"/>
                      </a:lnTo>
                      <a:lnTo>
                        <a:pt x="5730" y="20160"/>
                      </a:lnTo>
                      <a:lnTo>
                        <a:pt x="5730" y="39695"/>
                      </a:lnTo>
                      <a:lnTo>
                        <a:pt x="6249" y="39695"/>
                      </a:lnTo>
                      <a:lnTo>
                        <a:pt x="6249" y="19945"/>
                      </a:lnTo>
                      <a:lnTo>
                        <a:pt x="521" y="14216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29"/>
                <p:cNvSpPr/>
                <p:nvPr/>
              </p:nvSpPr>
              <p:spPr>
                <a:xfrm>
                  <a:off x="-6721550" y="603225"/>
                  <a:ext cx="910525" cy="30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1" h="12388" extrusionOk="0">
                      <a:moveTo>
                        <a:pt x="0" y="0"/>
                      </a:moveTo>
                      <a:lnTo>
                        <a:pt x="0" y="521"/>
                      </a:lnTo>
                      <a:lnTo>
                        <a:pt x="21020" y="521"/>
                      </a:lnTo>
                      <a:lnTo>
                        <a:pt x="21020" y="12388"/>
                      </a:lnTo>
                      <a:lnTo>
                        <a:pt x="36421" y="12388"/>
                      </a:lnTo>
                      <a:lnTo>
                        <a:pt x="36421" y="11867"/>
                      </a:lnTo>
                      <a:lnTo>
                        <a:pt x="21540" y="11867"/>
                      </a:lnTo>
                      <a:lnTo>
                        <a:pt x="21540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29"/>
                <p:cNvSpPr/>
                <p:nvPr/>
              </p:nvSpPr>
              <p:spPr>
                <a:xfrm>
                  <a:off x="-6138425" y="2512600"/>
                  <a:ext cx="681750" cy="56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70" h="22768" extrusionOk="0">
                      <a:moveTo>
                        <a:pt x="26750" y="1"/>
                      </a:moveTo>
                      <a:lnTo>
                        <a:pt x="26750" y="10379"/>
                      </a:lnTo>
                      <a:lnTo>
                        <a:pt x="19792" y="10379"/>
                      </a:lnTo>
                      <a:lnTo>
                        <a:pt x="19792" y="22247"/>
                      </a:lnTo>
                      <a:lnTo>
                        <a:pt x="1" y="22247"/>
                      </a:lnTo>
                      <a:lnTo>
                        <a:pt x="1" y="22768"/>
                      </a:lnTo>
                      <a:lnTo>
                        <a:pt x="20313" y="22768"/>
                      </a:lnTo>
                      <a:lnTo>
                        <a:pt x="20313" y="10900"/>
                      </a:lnTo>
                      <a:lnTo>
                        <a:pt x="27269" y="10900"/>
                      </a:lnTo>
                      <a:lnTo>
                        <a:pt x="27269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29"/>
                <p:cNvSpPr/>
                <p:nvPr/>
              </p:nvSpPr>
              <p:spPr>
                <a:xfrm>
                  <a:off x="-3556625" y="2553500"/>
                  <a:ext cx="865900" cy="40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36" h="16221" extrusionOk="0">
                      <a:moveTo>
                        <a:pt x="1" y="0"/>
                      </a:moveTo>
                      <a:lnTo>
                        <a:pt x="1" y="11310"/>
                      </a:lnTo>
                      <a:lnTo>
                        <a:pt x="16481" y="11310"/>
                      </a:lnTo>
                      <a:lnTo>
                        <a:pt x="16481" y="6809"/>
                      </a:lnTo>
                      <a:lnTo>
                        <a:pt x="20462" y="6809"/>
                      </a:lnTo>
                      <a:lnTo>
                        <a:pt x="20462" y="16220"/>
                      </a:lnTo>
                      <a:lnTo>
                        <a:pt x="34636" y="16220"/>
                      </a:lnTo>
                      <a:lnTo>
                        <a:pt x="34636" y="15700"/>
                      </a:lnTo>
                      <a:lnTo>
                        <a:pt x="20983" y="15700"/>
                      </a:lnTo>
                      <a:lnTo>
                        <a:pt x="20983" y="6289"/>
                      </a:lnTo>
                      <a:lnTo>
                        <a:pt x="15960" y="6289"/>
                      </a:lnTo>
                      <a:lnTo>
                        <a:pt x="15960" y="10790"/>
                      </a:lnTo>
                      <a:lnTo>
                        <a:pt x="521" y="10790"/>
                      </a:lnTo>
                      <a:lnTo>
                        <a:pt x="521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29"/>
                <p:cNvSpPr/>
                <p:nvPr/>
              </p:nvSpPr>
              <p:spPr>
                <a:xfrm>
                  <a:off x="-3919200" y="-44250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1" y="2335"/>
                        <a:pt x="1562" y="2306"/>
                        <a:pt x="1707" y="2246"/>
                      </a:cubicBezTo>
                      <a:cubicBezTo>
                        <a:pt x="2143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29"/>
                <p:cNvSpPr/>
                <p:nvPr/>
              </p:nvSpPr>
              <p:spPr>
                <a:xfrm>
                  <a:off x="-3926225" y="-4490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1" y="521"/>
                      </a:moveTo>
                      <a:lnTo>
                        <a:pt x="1541" y="523"/>
                      </a:lnTo>
                      <a:cubicBezTo>
                        <a:pt x="2042" y="523"/>
                        <a:pt x="2448" y="928"/>
                        <a:pt x="2448" y="1428"/>
                      </a:cubicBezTo>
                      <a:cubicBezTo>
                        <a:pt x="2448" y="1795"/>
                        <a:pt x="2228" y="2126"/>
                        <a:pt x="1888" y="2266"/>
                      </a:cubicBezTo>
                      <a:cubicBezTo>
                        <a:pt x="1776" y="2313"/>
                        <a:pt x="1658" y="2335"/>
                        <a:pt x="1541" y="2335"/>
                      </a:cubicBezTo>
                      <a:cubicBezTo>
                        <a:pt x="1305" y="2335"/>
                        <a:pt x="1072" y="2243"/>
                        <a:pt x="899" y="2070"/>
                      </a:cubicBezTo>
                      <a:cubicBezTo>
                        <a:pt x="640" y="1811"/>
                        <a:pt x="563" y="1420"/>
                        <a:pt x="703" y="1081"/>
                      </a:cubicBezTo>
                      <a:cubicBezTo>
                        <a:pt x="843" y="743"/>
                        <a:pt x="1174" y="521"/>
                        <a:pt x="1541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1" y="418"/>
                      </a:cubicBezTo>
                      <a:cubicBezTo>
                        <a:pt x="123" y="828"/>
                        <a:pt x="1" y="1442"/>
                        <a:pt x="222" y="1974"/>
                      </a:cubicBezTo>
                      <a:cubicBezTo>
                        <a:pt x="443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9" y="1428"/>
                      </a:cubicBezTo>
                      <a:cubicBezTo>
                        <a:pt x="2969" y="851"/>
                        <a:pt x="2621" y="330"/>
                        <a:pt x="2087" y="110"/>
                      </a:cubicBezTo>
                      <a:cubicBezTo>
                        <a:pt x="1910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29"/>
                <p:cNvSpPr/>
                <p:nvPr/>
              </p:nvSpPr>
              <p:spPr>
                <a:xfrm>
                  <a:off x="-4194325" y="-44250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0"/>
                      </a:moveTo>
                      <a:cubicBezTo>
                        <a:pt x="788" y="0"/>
                        <a:pt x="363" y="285"/>
                        <a:pt x="181" y="720"/>
                      </a:cubicBezTo>
                      <a:cubicBezTo>
                        <a:pt x="1" y="1156"/>
                        <a:pt x="101" y="1659"/>
                        <a:pt x="434" y="1993"/>
                      </a:cubicBezTo>
                      <a:cubicBezTo>
                        <a:pt x="658" y="2217"/>
                        <a:pt x="957" y="2335"/>
                        <a:pt x="1260" y="2335"/>
                      </a:cubicBezTo>
                      <a:cubicBezTo>
                        <a:pt x="1411" y="2335"/>
                        <a:pt x="1563" y="2306"/>
                        <a:pt x="1707" y="2246"/>
                      </a:cubicBezTo>
                      <a:cubicBezTo>
                        <a:pt x="2143" y="2066"/>
                        <a:pt x="2428" y="1640"/>
                        <a:pt x="2428" y="1167"/>
                      </a:cubicBezTo>
                      <a:cubicBezTo>
                        <a:pt x="2428" y="523"/>
                        <a:pt x="1906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29"/>
                <p:cNvSpPr/>
                <p:nvPr/>
              </p:nvSpPr>
              <p:spPr>
                <a:xfrm>
                  <a:off x="-4201325" y="-449025"/>
                  <a:ext cx="74200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8" h="2856" extrusionOk="0">
                      <a:moveTo>
                        <a:pt x="1540" y="521"/>
                      </a:moveTo>
                      <a:lnTo>
                        <a:pt x="1540" y="523"/>
                      </a:lnTo>
                      <a:cubicBezTo>
                        <a:pt x="2042" y="523"/>
                        <a:pt x="2447" y="928"/>
                        <a:pt x="2447" y="1428"/>
                      </a:cubicBezTo>
                      <a:cubicBezTo>
                        <a:pt x="2447" y="1795"/>
                        <a:pt x="2227" y="2126"/>
                        <a:pt x="1888" y="2266"/>
                      </a:cubicBezTo>
                      <a:cubicBezTo>
                        <a:pt x="1775" y="2313"/>
                        <a:pt x="1658" y="2335"/>
                        <a:pt x="1541" y="2335"/>
                      </a:cubicBezTo>
                      <a:cubicBezTo>
                        <a:pt x="1305" y="2335"/>
                        <a:pt x="1073" y="2243"/>
                        <a:pt x="898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3"/>
                        <a:pt x="1173" y="521"/>
                        <a:pt x="1540" y="521"/>
                      </a:cubicBezTo>
                      <a:close/>
                      <a:moveTo>
                        <a:pt x="1541" y="1"/>
                      </a:moveTo>
                      <a:cubicBezTo>
                        <a:pt x="1169" y="1"/>
                        <a:pt x="804" y="146"/>
                        <a:pt x="530" y="418"/>
                      </a:cubicBezTo>
                      <a:cubicBezTo>
                        <a:pt x="122" y="828"/>
                        <a:pt x="0" y="1442"/>
                        <a:pt x="222" y="1974"/>
                      </a:cubicBezTo>
                      <a:cubicBezTo>
                        <a:pt x="442" y="2508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8"/>
                      </a:cubicBezTo>
                      <a:cubicBezTo>
                        <a:pt x="2968" y="851"/>
                        <a:pt x="2620" y="330"/>
                        <a:pt x="2088" y="110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29"/>
                <p:cNvSpPr/>
                <p:nvPr/>
              </p:nvSpPr>
              <p:spPr>
                <a:xfrm>
                  <a:off x="-4778350" y="-76815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59" y="0"/>
                      </a:moveTo>
                      <a:cubicBezTo>
                        <a:pt x="787" y="0"/>
                        <a:pt x="361" y="285"/>
                        <a:pt x="180" y="721"/>
                      </a:cubicBezTo>
                      <a:cubicBezTo>
                        <a:pt x="0" y="1157"/>
                        <a:pt x="99" y="1659"/>
                        <a:pt x="434" y="1993"/>
                      </a:cubicBezTo>
                      <a:cubicBezTo>
                        <a:pt x="657" y="2217"/>
                        <a:pt x="955" y="2335"/>
                        <a:pt x="1259" y="2335"/>
                      </a:cubicBezTo>
                      <a:cubicBezTo>
                        <a:pt x="1410" y="2335"/>
                        <a:pt x="1561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3"/>
                        <a:pt x="1904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29"/>
                <p:cNvSpPr/>
                <p:nvPr/>
              </p:nvSpPr>
              <p:spPr>
                <a:xfrm>
                  <a:off x="-4785375" y="-774675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0" y="522"/>
                      </a:moveTo>
                      <a:cubicBezTo>
                        <a:pt x="2040" y="522"/>
                        <a:pt x="2447" y="927"/>
                        <a:pt x="2447" y="1429"/>
                      </a:cubicBezTo>
                      <a:cubicBezTo>
                        <a:pt x="2447" y="1796"/>
                        <a:pt x="2226" y="2126"/>
                        <a:pt x="1887" y="2267"/>
                      </a:cubicBezTo>
                      <a:cubicBezTo>
                        <a:pt x="1775" y="2313"/>
                        <a:pt x="1657" y="2336"/>
                        <a:pt x="1540" y="2336"/>
                      </a:cubicBezTo>
                      <a:cubicBezTo>
                        <a:pt x="1304" y="2336"/>
                        <a:pt x="1072" y="2244"/>
                        <a:pt x="899" y="2070"/>
                      </a:cubicBezTo>
                      <a:cubicBezTo>
                        <a:pt x="639" y="1811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0" y="1"/>
                      </a:moveTo>
                      <a:cubicBezTo>
                        <a:pt x="1168" y="1"/>
                        <a:pt x="803" y="146"/>
                        <a:pt x="530" y="419"/>
                      </a:cubicBezTo>
                      <a:cubicBezTo>
                        <a:pt x="122" y="827"/>
                        <a:pt x="0" y="1442"/>
                        <a:pt x="220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6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10"/>
                      </a:cubicBezTo>
                      <a:cubicBezTo>
                        <a:pt x="1909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29"/>
                <p:cNvSpPr/>
                <p:nvPr/>
              </p:nvSpPr>
              <p:spPr>
                <a:xfrm>
                  <a:off x="-5627475" y="-498225"/>
                  <a:ext cx="60700" cy="5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7" extrusionOk="0">
                      <a:moveTo>
                        <a:pt x="1260" y="1"/>
                      </a:moveTo>
                      <a:cubicBezTo>
                        <a:pt x="788" y="1"/>
                        <a:pt x="361" y="286"/>
                        <a:pt x="181" y="721"/>
                      </a:cubicBezTo>
                      <a:cubicBezTo>
                        <a:pt x="1" y="1157"/>
                        <a:pt x="100" y="1660"/>
                        <a:pt x="434" y="1994"/>
                      </a:cubicBezTo>
                      <a:cubicBezTo>
                        <a:pt x="657" y="2218"/>
                        <a:pt x="956" y="2336"/>
                        <a:pt x="1260" y="2336"/>
                      </a:cubicBezTo>
                      <a:cubicBezTo>
                        <a:pt x="1411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1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29"/>
                <p:cNvSpPr/>
                <p:nvPr/>
              </p:nvSpPr>
              <p:spPr>
                <a:xfrm>
                  <a:off x="-5634475" y="-5047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0" y="521"/>
                      </a:moveTo>
                      <a:cubicBezTo>
                        <a:pt x="2041" y="523"/>
                        <a:pt x="2447" y="928"/>
                        <a:pt x="2448" y="1428"/>
                      </a:cubicBezTo>
                      <a:cubicBezTo>
                        <a:pt x="2448" y="1795"/>
                        <a:pt x="2226" y="2126"/>
                        <a:pt x="1887" y="2266"/>
                      </a:cubicBezTo>
                      <a:cubicBezTo>
                        <a:pt x="1775" y="2313"/>
                        <a:pt x="1657" y="2335"/>
                        <a:pt x="1540" y="2335"/>
                      </a:cubicBezTo>
                      <a:cubicBezTo>
                        <a:pt x="1304" y="2335"/>
                        <a:pt x="1073" y="2243"/>
                        <a:pt x="899" y="2070"/>
                      </a:cubicBezTo>
                      <a:cubicBezTo>
                        <a:pt x="640" y="1810"/>
                        <a:pt x="561" y="1420"/>
                        <a:pt x="702" y="1081"/>
                      </a:cubicBezTo>
                      <a:cubicBezTo>
                        <a:pt x="842" y="742"/>
                        <a:pt x="1173" y="521"/>
                        <a:pt x="1540" y="521"/>
                      </a:cubicBezTo>
                      <a:close/>
                      <a:moveTo>
                        <a:pt x="1540" y="0"/>
                      </a:moveTo>
                      <a:cubicBezTo>
                        <a:pt x="1169" y="0"/>
                        <a:pt x="804" y="146"/>
                        <a:pt x="531" y="418"/>
                      </a:cubicBezTo>
                      <a:cubicBezTo>
                        <a:pt x="122" y="826"/>
                        <a:pt x="1" y="1440"/>
                        <a:pt x="221" y="1974"/>
                      </a:cubicBezTo>
                      <a:cubicBezTo>
                        <a:pt x="442" y="2508"/>
                        <a:pt x="962" y="2856"/>
                        <a:pt x="1540" y="2856"/>
                      </a:cubicBezTo>
                      <a:cubicBezTo>
                        <a:pt x="2328" y="2855"/>
                        <a:pt x="2967" y="2217"/>
                        <a:pt x="2969" y="1428"/>
                      </a:cubicBezTo>
                      <a:cubicBezTo>
                        <a:pt x="2969" y="851"/>
                        <a:pt x="2620" y="330"/>
                        <a:pt x="2087" y="110"/>
                      </a:cubicBezTo>
                      <a:cubicBezTo>
                        <a:pt x="1910" y="36"/>
                        <a:pt x="1724" y="0"/>
                        <a:pt x="154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29"/>
                <p:cNvSpPr/>
                <p:nvPr/>
              </p:nvSpPr>
              <p:spPr>
                <a:xfrm>
                  <a:off x="-6753025" y="580550"/>
                  <a:ext cx="60675" cy="5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5" extrusionOk="0">
                      <a:moveTo>
                        <a:pt x="1259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7"/>
                        <a:pt x="101" y="1659"/>
                        <a:pt x="435" y="1992"/>
                      </a:cubicBezTo>
                      <a:cubicBezTo>
                        <a:pt x="657" y="2216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5"/>
                      </a:cubicBezTo>
                      <a:cubicBezTo>
                        <a:pt x="2142" y="2065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29"/>
                <p:cNvSpPr/>
                <p:nvPr/>
              </p:nvSpPr>
              <p:spPr>
                <a:xfrm>
                  <a:off x="-6760050" y="574025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0" y="522"/>
                      </a:moveTo>
                      <a:cubicBezTo>
                        <a:pt x="2042" y="522"/>
                        <a:pt x="2447" y="927"/>
                        <a:pt x="2447" y="1429"/>
                      </a:cubicBezTo>
                      <a:cubicBezTo>
                        <a:pt x="2447" y="1796"/>
                        <a:pt x="2227" y="2126"/>
                        <a:pt x="1888" y="2267"/>
                      </a:cubicBezTo>
                      <a:cubicBezTo>
                        <a:pt x="1776" y="2313"/>
                        <a:pt x="1658" y="2336"/>
                        <a:pt x="1541" y="2336"/>
                      </a:cubicBezTo>
                      <a:cubicBezTo>
                        <a:pt x="1305" y="2336"/>
                        <a:pt x="1073" y="2243"/>
                        <a:pt x="899" y="2069"/>
                      </a:cubicBezTo>
                      <a:cubicBezTo>
                        <a:pt x="639" y="1810"/>
                        <a:pt x="562" y="1420"/>
                        <a:pt x="702" y="1081"/>
                      </a:cubicBezTo>
                      <a:cubicBezTo>
                        <a:pt x="843" y="742"/>
                        <a:pt x="1173" y="522"/>
                        <a:pt x="1540" y="522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0" y="419"/>
                      </a:cubicBezTo>
                      <a:cubicBezTo>
                        <a:pt x="122" y="827"/>
                        <a:pt x="0" y="1441"/>
                        <a:pt x="222" y="1975"/>
                      </a:cubicBezTo>
                      <a:cubicBezTo>
                        <a:pt x="442" y="2509"/>
                        <a:pt x="963" y="2856"/>
                        <a:pt x="1540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68" y="851"/>
                        <a:pt x="2621" y="330"/>
                        <a:pt x="2086" y="109"/>
                      </a:cubicBezTo>
                      <a:cubicBezTo>
                        <a:pt x="1910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29"/>
                <p:cNvSpPr/>
                <p:nvPr/>
              </p:nvSpPr>
              <p:spPr>
                <a:xfrm>
                  <a:off x="-6854475" y="111165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1" y="721"/>
                      </a:cubicBezTo>
                      <a:cubicBezTo>
                        <a:pt x="0" y="1157"/>
                        <a:pt x="101" y="1659"/>
                        <a:pt x="434" y="1994"/>
                      </a:cubicBezTo>
                      <a:cubicBezTo>
                        <a:pt x="658" y="2217"/>
                        <a:pt x="957" y="2335"/>
                        <a:pt x="1261" y="2335"/>
                      </a:cubicBezTo>
                      <a:cubicBezTo>
                        <a:pt x="1411" y="2335"/>
                        <a:pt x="1562" y="2306"/>
                        <a:pt x="1706" y="2247"/>
                      </a:cubicBezTo>
                      <a:cubicBezTo>
                        <a:pt x="2142" y="2066"/>
                        <a:pt x="2427" y="1640"/>
                        <a:pt x="2427" y="1168"/>
                      </a:cubicBezTo>
                      <a:cubicBezTo>
                        <a:pt x="2427" y="522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29"/>
                <p:cNvSpPr/>
                <p:nvPr/>
              </p:nvSpPr>
              <p:spPr>
                <a:xfrm>
                  <a:off x="-6861500" y="1105125"/>
                  <a:ext cx="74250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0" h="2857" extrusionOk="0">
                      <a:moveTo>
                        <a:pt x="1541" y="521"/>
                      </a:moveTo>
                      <a:cubicBezTo>
                        <a:pt x="2042" y="521"/>
                        <a:pt x="2448" y="927"/>
                        <a:pt x="2448" y="1429"/>
                      </a:cubicBezTo>
                      <a:cubicBezTo>
                        <a:pt x="2448" y="1796"/>
                        <a:pt x="2227" y="2126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1" y="0"/>
                      </a:moveTo>
                      <a:cubicBezTo>
                        <a:pt x="1170" y="0"/>
                        <a:pt x="805" y="145"/>
                        <a:pt x="532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7" y="2217"/>
                        <a:pt x="2968" y="1429"/>
                      </a:cubicBezTo>
                      <a:cubicBezTo>
                        <a:pt x="2970" y="851"/>
                        <a:pt x="2621" y="330"/>
                        <a:pt x="2088" y="109"/>
                      </a:cubicBezTo>
                      <a:cubicBezTo>
                        <a:pt x="1911" y="36"/>
                        <a:pt x="1725" y="0"/>
                        <a:pt x="154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29"/>
                <p:cNvSpPr/>
                <p:nvPr/>
              </p:nvSpPr>
              <p:spPr>
                <a:xfrm>
                  <a:off x="-6167350" y="3040500"/>
                  <a:ext cx="6067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7" h="2336" extrusionOk="0">
                      <a:moveTo>
                        <a:pt x="1260" y="0"/>
                      </a:moveTo>
                      <a:cubicBezTo>
                        <a:pt x="787" y="0"/>
                        <a:pt x="362" y="285"/>
                        <a:pt x="182" y="721"/>
                      </a:cubicBezTo>
                      <a:cubicBezTo>
                        <a:pt x="0" y="1158"/>
                        <a:pt x="101" y="1659"/>
                        <a:pt x="435" y="1993"/>
                      </a:cubicBezTo>
                      <a:cubicBezTo>
                        <a:pt x="658" y="2217"/>
                        <a:pt x="956" y="2335"/>
                        <a:pt x="1260" y="2335"/>
                      </a:cubicBezTo>
                      <a:cubicBezTo>
                        <a:pt x="1410" y="2335"/>
                        <a:pt x="1562" y="2306"/>
                        <a:pt x="1706" y="2246"/>
                      </a:cubicBezTo>
                      <a:cubicBezTo>
                        <a:pt x="2142" y="2066"/>
                        <a:pt x="2427" y="1640"/>
                        <a:pt x="2427" y="1167"/>
                      </a:cubicBezTo>
                      <a:cubicBezTo>
                        <a:pt x="2427" y="523"/>
                        <a:pt x="1905" y="0"/>
                        <a:pt x="1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29"/>
                <p:cNvSpPr/>
                <p:nvPr/>
              </p:nvSpPr>
              <p:spPr>
                <a:xfrm>
                  <a:off x="-6174375" y="3034000"/>
                  <a:ext cx="74225" cy="7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7" extrusionOk="0">
                      <a:moveTo>
                        <a:pt x="1541" y="521"/>
                      </a:moveTo>
                      <a:cubicBezTo>
                        <a:pt x="2042" y="522"/>
                        <a:pt x="2448" y="927"/>
                        <a:pt x="2448" y="1427"/>
                      </a:cubicBezTo>
                      <a:cubicBezTo>
                        <a:pt x="2448" y="1794"/>
                        <a:pt x="2227" y="2125"/>
                        <a:pt x="1888" y="2267"/>
                      </a:cubicBezTo>
                      <a:cubicBezTo>
                        <a:pt x="1776" y="2313"/>
                        <a:pt x="1659" y="2336"/>
                        <a:pt x="1542" y="2336"/>
                      </a:cubicBezTo>
                      <a:cubicBezTo>
                        <a:pt x="1306" y="2336"/>
                        <a:pt x="1073" y="2243"/>
                        <a:pt x="899" y="2069"/>
                      </a:cubicBezTo>
                      <a:cubicBezTo>
                        <a:pt x="640" y="1810"/>
                        <a:pt x="562" y="1420"/>
                        <a:pt x="703" y="1081"/>
                      </a:cubicBezTo>
                      <a:cubicBezTo>
                        <a:pt x="843" y="742"/>
                        <a:pt x="1174" y="521"/>
                        <a:pt x="1541" y="521"/>
                      </a:cubicBezTo>
                      <a:close/>
                      <a:moveTo>
                        <a:pt x="1542" y="1"/>
                      </a:moveTo>
                      <a:cubicBezTo>
                        <a:pt x="1170" y="1"/>
                        <a:pt x="804" y="146"/>
                        <a:pt x="531" y="419"/>
                      </a:cubicBezTo>
                      <a:cubicBezTo>
                        <a:pt x="123" y="827"/>
                        <a:pt x="0" y="1441"/>
                        <a:pt x="222" y="1975"/>
                      </a:cubicBezTo>
                      <a:cubicBezTo>
                        <a:pt x="442" y="2508"/>
                        <a:pt x="963" y="2856"/>
                        <a:pt x="1541" y="2856"/>
                      </a:cubicBezTo>
                      <a:cubicBezTo>
                        <a:pt x="2329" y="2855"/>
                        <a:pt x="2968" y="2216"/>
                        <a:pt x="2968" y="1427"/>
                      </a:cubicBezTo>
                      <a:cubicBezTo>
                        <a:pt x="2968" y="850"/>
                        <a:pt x="2621" y="329"/>
                        <a:pt x="2087" y="109"/>
                      </a:cubicBezTo>
                      <a:cubicBezTo>
                        <a:pt x="1911" y="36"/>
                        <a:pt x="1725" y="1"/>
                        <a:pt x="15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29"/>
                <p:cNvSpPr/>
                <p:nvPr/>
              </p:nvSpPr>
              <p:spPr>
                <a:xfrm>
                  <a:off x="-2707425" y="2917525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1"/>
                      </a:moveTo>
                      <a:cubicBezTo>
                        <a:pt x="788" y="1"/>
                        <a:pt x="362" y="285"/>
                        <a:pt x="181" y="722"/>
                      </a:cubicBezTo>
                      <a:cubicBezTo>
                        <a:pt x="1" y="1158"/>
                        <a:pt x="100" y="1659"/>
                        <a:pt x="434" y="1994"/>
                      </a:cubicBezTo>
                      <a:cubicBezTo>
                        <a:pt x="658" y="2217"/>
                        <a:pt x="956" y="2336"/>
                        <a:pt x="1260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6"/>
                        <a:pt x="2427" y="1640"/>
                        <a:pt x="2427" y="1169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29"/>
                <p:cNvSpPr/>
                <p:nvPr/>
              </p:nvSpPr>
              <p:spPr>
                <a:xfrm>
                  <a:off x="-2714450" y="2911025"/>
                  <a:ext cx="74225" cy="7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6" extrusionOk="0">
                      <a:moveTo>
                        <a:pt x="1543" y="522"/>
                      </a:moveTo>
                      <a:cubicBezTo>
                        <a:pt x="2042" y="522"/>
                        <a:pt x="2448" y="928"/>
                        <a:pt x="2449" y="1429"/>
                      </a:cubicBezTo>
                      <a:cubicBezTo>
                        <a:pt x="2448" y="1795"/>
                        <a:pt x="2228" y="2125"/>
                        <a:pt x="1889" y="2266"/>
                      </a:cubicBezTo>
                      <a:cubicBezTo>
                        <a:pt x="1777" y="2312"/>
                        <a:pt x="1659" y="2335"/>
                        <a:pt x="1542" y="2335"/>
                      </a:cubicBezTo>
                      <a:cubicBezTo>
                        <a:pt x="1307" y="2335"/>
                        <a:pt x="1075" y="2243"/>
                        <a:pt x="900" y="2070"/>
                      </a:cubicBezTo>
                      <a:cubicBezTo>
                        <a:pt x="641" y="1810"/>
                        <a:pt x="564" y="1421"/>
                        <a:pt x="703" y="1083"/>
                      </a:cubicBezTo>
                      <a:cubicBezTo>
                        <a:pt x="844" y="744"/>
                        <a:pt x="1174" y="522"/>
                        <a:pt x="1541" y="522"/>
                      </a:cubicBezTo>
                      <a:cubicBezTo>
                        <a:pt x="1542" y="522"/>
                        <a:pt x="1543" y="522"/>
                        <a:pt x="1543" y="522"/>
                      </a:cubicBezTo>
                      <a:close/>
                      <a:moveTo>
                        <a:pt x="1541" y="1"/>
                      </a:moveTo>
                      <a:cubicBezTo>
                        <a:pt x="1170" y="1"/>
                        <a:pt x="805" y="145"/>
                        <a:pt x="531" y="419"/>
                      </a:cubicBezTo>
                      <a:cubicBezTo>
                        <a:pt x="123" y="827"/>
                        <a:pt x="1" y="1441"/>
                        <a:pt x="222" y="1974"/>
                      </a:cubicBezTo>
                      <a:cubicBezTo>
                        <a:pt x="443" y="2508"/>
                        <a:pt x="963" y="2855"/>
                        <a:pt x="1541" y="2855"/>
                      </a:cubicBezTo>
                      <a:cubicBezTo>
                        <a:pt x="2328" y="2855"/>
                        <a:pt x="2967" y="2216"/>
                        <a:pt x="2969" y="1429"/>
                      </a:cubicBezTo>
                      <a:cubicBezTo>
                        <a:pt x="2969" y="851"/>
                        <a:pt x="2621" y="331"/>
                        <a:pt x="2087" y="109"/>
                      </a:cubicBezTo>
                      <a:cubicBezTo>
                        <a:pt x="1911" y="36"/>
                        <a:pt x="1725" y="1"/>
                        <a:pt x="154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29"/>
                <p:cNvSpPr/>
                <p:nvPr/>
              </p:nvSpPr>
              <p:spPr>
                <a:xfrm>
                  <a:off x="-3040900" y="-351250"/>
                  <a:ext cx="607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8" h="2336" extrusionOk="0">
                      <a:moveTo>
                        <a:pt x="1260" y="1"/>
                      </a:moveTo>
                      <a:cubicBezTo>
                        <a:pt x="788" y="1"/>
                        <a:pt x="361" y="285"/>
                        <a:pt x="181" y="723"/>
                      </a:cubicBezTo>
                      <a:cubicBezTo>
                        <a:pt x="0" y="1158"/>
                        <a:pt x="100" y="1661"/>
                        <a:pt x="434" y="1994"/>
                      </a:cubicBezTo>
                      <a:cubicBezTo>
                        <a:pt x="657" y="2217"/>
                        <a:pt x="956" y="2336"/>
                        <a:pt x="1259" y="2336"/>
                      </a:cubicBezTo>
                      <a:cubicBezTo>
                        <a:pt x="1410" y="2336"/>
                        <a:pt x="1562" y="2307"/>
                        <a:pt x="1707" y="2247"/>
                      </a:cubicBezTo>
                      <a:cubicBezTo>
                        <a:pt x="2143" y="2067"/>
                        <a:pt x="2427" y="1640"/>
                        <a:pt x="2427" y="1168"/>
                      </a:cubicBezTo>
                      <a:cubicBezTo>
                        <a:pt x="2427" y="524"/>
                        <a:pt x="1904" y="1"/>
                        <a:pt x="126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200;p29"/>
                <p:cNvSpPr/>
                <p:nvPr/>
              </p:nvSpPr>
              <p:spPr>
                <a:xfrm>
                  <a:off x="-3047925" y="-357750"/>
                  <a:ext cx="74225" cy="7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9" h="2858" extrusionOk="0">
                      <a:moveTo>
                        <a:pt x="1541" y="521"/>
                      </a:moveTo>
                      <a:cubicBezTo>
                        <a:pt x="2041" y="522"/>
                        <a:pt x="2447" y="928"/>
                        <a:pt x="2448" y="1428"/>
                      </a:cubicBezTo>
                      <a:cubicBezTo>
                        <a:pt x="2448" y="1795"/>
                        <a:pt x="2226" y="2127"/>
                        <a:pt x="1887" y="2267"/>
                      </a:cubicBezTo>
                      <a:cubicBezTo>
                        <a:pt x="1775" y="2314"/>
                        <a:pt x="1658" y="2336"/>
                        <a:pt x="1541" y="2336"/>
                      </a:cubicBezTo>
                      <a:cubicBezTo>
                        <a:pt x="1305" y="2336"/>
                        <a:pt x="1073" y="2244"/>
                        <a:pt x="899" y="2070"/>
                      </a:cubicBezTo>
                      <a:cubicBezTo>
                        <a:pt x="640" y="1811"/>
                        <a:pt x="562" y="1421"/>
                        <a:pt x="703" y="1082"/>
                      </a:cubicBezTo>
                      <a:cubicBezTo>
                        <a:pt x="842" y="743"/>
                        <a:pt x="1174" y="521"/>
                        <a:pt x="1541" y="521"/>
                      </a:cubicBezTo>
                      <a:close/>
                      <a:moveTo>
                        <a:pt x="1540" y="1"/>
                      </a:moveTo>
                      <a:cubicBezTo>
                        <a:pt x="1169" y="1"/>
                        <a:pt x="804" y="146"/>
                        <a:pt x="531" y="419"/>
                      </a:cubicBezTo>
                      <a:cubicBezTo>
                        <a:pt x="123" y="828"/>
                        <a:pt x="1" y="1441"/>
                        <a:pt x="221" y="1976"/>
                      </a:cubicBezTo>
                      <a:cubicBezTo>
                        <a:pt x="442" y="2508"/>
                        <a:pt x="963" y="2857"/>
                        <a:pt x="1541" y="2857"/>
                      </a:cubicBezTo>
                      <a:cubicBezTo>
                        <a:pt x="2328" y="2856"/>
                        <a:pt x="2967" y="2216"/>
                        <a:pt x="2968" y="1428"/>
                      </a:cubicBezTo>
                      <a:cubicBezTo>
                        <a:pt x="2968" y="851"/>
                        <a:pt x="2620" y="330"/>
                        <a:pt x="2087" y="110"/>
                      </a:cubicBezTo>
                      <a:cubicBezTo>
                        <a:pt x="1910" y="37"/>
                        <a:pt x="1724" y="1"/>
                        <a:pt x="15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201;p29"/>
                <p:cNvSpPr/>
                <p:nvPr/>
              </p:nvSpPr>
              <p:spPr>
                <a:xfrm>
                  <a:off x="-4837450" y="2516525"/>
                  <a:ext cx="992800" cy="52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2" h="20937" extrusionOk="0">
                      <a:moveTo>
                        <a:pt x="4582" y="1"/>
                      </a:moveTo>
                      <a:lnTo>
                        <a:pt x="4582" y="10156"/>
                      </a:lnTo>
                      <a:cubicBezTo>
                        <a:pt x="4582" y="13469"/>
                        <a:pt x="3439" y="16685"/>
                        <a:pt x="1338" y="19282"/>
                      </a:cubicBezTo>
                      <a:lnTo>
                        <a:pt x="0" y="20936"/>
                      </a:lnTo>
                      <a:lnTo>
                        <a:pt x="39712" y="20936"/>
                      </a:lnTo>
                      <a:lnTo>
                        <a:pt x="38374" y="19282"/>
                      </a:lnTo>
                      <a:cubicBezTo>
                        <a:pt x="36273" y="16685"/>
                        <a:pt x="35130" y="13469"/>
                        <a:pt x="35130" y="10156"/>
                      </a:cubicBezTo>
                      <a:lnTo>
                        <a:pt x="3513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29"/>
                <p:cNvSpPr/>
                <p:nvPr/>
              </p:nvSpPr>
              <p:spPr>
                <a:xfrm>
                  <a:off x="-4845950" y="2510025"/>
                  <a:ext cx="1009825" cy="53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93" h="21457" extrusionOk="0">
                      <a:moveTo>
                        <a:pt x="35209" y="521"/>
                      </a:moveTo>
                      <a:lnTo>
                        <a:pt x="35209" y="10414"/>
                      </a:lnTo>
                      <a:cubicBezTo>
                        <a:pt x="35209" y="13773"/>
                        <a:pt x="36383" y="17073"/>
                        <a:pt x="38512" y="19707"/>
                      </a:cubicBezTo>
                      <a:lnTo>
                        <a:pt x="39507" y="20936"/>
                      </a:lnTo>
                      <a:lnTo>
                        <a:pt x="885" y="20936"/>
                      </a:lnTo>
                      <a:lnTo>
                        <a:pt x="1881" y="19707"/>
                      </a:lnTo>
                      <a:cubicBezTo>
                        <a:pt x="4009" y="17073"/>
                        <a:pt x="5183" y="13773"/>
                        <a:pt x="5183" y="10414"/>
                      </a:cubicBezTo>
                      <a:lnTo>
                        <a:pt x="5183" y="521"/>
                      </a:lnTo>
                      <a:close/>
                      <a:moveTo>
                        <a:pt x="4922" y="1"/>
                      </a:moveTo>
                      <a:cubicBezTo>
                        <a:pt x="4780" y="1"/>
                        <a:pt x="4662" y="117"/>
                        <a:pt x="4663" y="261"/>
                      </a:cubicBezTo>
                      <a:lnTo>
                        <a:pt x="4663" y="10414"/>
                      </a:lnTo>
                      <a:cubicBezTo>
                        <a:pt x="4663" y="13655"/>
                        <a:pt x="3531" y="16838"/>
                        <a:pt x="1476" y="19379"/>
                      </a:cubicBezTo>
                      <a:lnTo>
                        <a:pt x="138" y="21033"/>
                      </a:lnTo>
                      <a:cubicBezTo>
                        <a:pt x="0" y="21203"/>
                        <a:pt x="121" y="21457"/>
                        <a:pt x="340" y="21457"/>
                      </a:cubicBezTo>
                      <a:lnTo>
                        <a:pt x="40052" y="21457"/>
                      </a:lnTo>
                      <a:cubicBezTo>
                        <a:pt x="40270" y="21457"/>
                        <a:pt x="40392" y="21203"/>
                        <a:pt x="40254" y="21033"/>
                      </a:cubicBezTo>
                      <a:lnTo>
                        <a:pt x="38916" y="19379"/>
                      </a:lnTo>
                      <a:cubicBezTo>
                        <a:pt x="36861" y="16838"/>
                        <a:pt x="35730" y="13655"/>
                        <a:pt x="35730" y="10414"/>
                      </a:cubicBezTo>
                      <a:lnTo>
                        <a:pt x="35730" y="261"/>
                      </a:lnTo>
                      <a:cubicBezTo>
                        <a:pt x="35730" y="117"/>
                        <a:pt x="35613" y="1"/>
                        <a:pt x="3547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203;p29"/>
                <p:cNvSpPr/>
                <p:nvPr/>
              </p:nvSpPr>
              <p:spPr>
                <a:xfrm>
                  <a:off x="-4769800" y="2248925"/>
                  <a:ext cx="857475" cy="43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99" h="17267" extrusionOk="0">
                      <a:moveTo>
                        <a:pt x="1876" y="1"/>
                      </a:moveTo>
                      <a:lnTo>
                        <a:pt x="1876" y="10155"/>
                      </a:lnTo>
                      <a:cubicBezTo>
                        <a:pt x="1875" y="12647"/>
                        <a:pt x="1229" y="15097"/>
                        <a:pt x="1" y="17267"/>
                      </a:cubicBezTo>
                      <a:lnTo>
                        <a:pt x="34298" y="17267"/>
                      </a:lnTo>
                      <a:cubicBezTo>
                        <a:pt x="33072" y="15097"/>
                        <a:pt x="32425" y="12647"/>
                        <a:pt x="32424" y="10155"/>
                      </a:cubicBezTo>
                      <a:lnTo>
                        <a:pt x="32424" y="1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29"/>
                <p:cNvSpPr/>
                <p:nvPr/>
              </p:nvSpPr>
              <p:spPr>
                <a:xfrm>
                  <a:off x="-5875675" y="342950"/>
                  <a:ext cx="3069250" cy="225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70" h="90146" extrusionOk="0">
                      <a:moveTo>
                        <a:pt x="4815" y="0"/>
                      </a:moveTo>
                      <a:cubicBezTo>
                        <a:pt x="2156" y="0"/>
                        <a:pt x="0" y="2155"/>
                        <a:pt x="0" y="4815"/>
                      </a:cubicBezTo>
                      <a:lnTo>
                        <a:pt x="0" y="86110"/>
                      </a:lnTo>
                      <a:cubicBezTo>
                        <a:pt x="0" y="88339"/>
                        <a:pt x="1808" y="90146"/>
                        <a:pt x="4037" y="90146"/>
                      </a:cubicBezTo>
                      <a:lnTo>
                        <a:pt x="118369" y="90146"/>
                      </a:lnTo>
                      <a:cubicBezTo>
                        <a:pt x="120800" y="90146"/>
                        <a:pt x="122770" y="88177"/>
                        <a:pt x="122770" y="85746"/>
                      </a:cubicBezTo>
                      <a:lnTo>
                        <a:pt x="122770" y="5831"/>
                      </a:lnTo>
                      <a:cubicBezTo>
                        <a:pt x="122770" y="4284"/>
                        <a:pt x="122155" y="2801"/>
                        <a:pt x="121061" y="1707"/>
                      </a:cubicBezTo>
                      <a:cubicBezTo>
                        <a:pt x="119968" y="614"/>
                        <a:pt x="118486" y="0"/>
                        <a:pt x="11693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29"/>
                <p:cNvSpPr/>
                <p:nvPr/>
              </p:nvSpPr>
              <p:spPr>
                <a:xfrm>
                  <a:off x="-5882175" y="336425"/>
                  <a:ext cx="3082275" cy="22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91" h="90667" extrusionOk="0">
                      <a:moveTo>
                        <a:pt x="118612" y="521"/>
                      </a:moveTo>
                      <a:cubicBezTo>
                        <a:pt x="120905" y="521"/>
                        <a:pt x="122770" y="2386"/>
                        <a:pt x="122770" y="4678"/>
                      </a:cubicBezTo>
                      <a:lnTo>
                        <a:pt x="122770" y="85990"/>
                      </a:lnTo>
                      <a:cubicBezTo>
                        <a:pt x="122770" y="88283"/>
                        <a:pt x="120905" y="90147"/>
                        <a:pt x="118612" y="90147"/>
                      </a:cubicBezTo>
                      <a:lnTo>
                        <a:pt x="4678" y="90147"/>
                      </a:lnTo>
                      <a:cubicBezTo>
                        <a:pt x="2385" y="90147"/>
                        <a:pt x="521" y="88283"/>
                        <a:pt x="521" y="85990"/>
                      </a:cubicBezTo>
                      <a:lnTo>
                        <a:pt x="521" y="4678"/>
                      </a:lnTo>
                      <a:cubicBezTo>
                        <a:pt x="521" y="2386"/>
                        <a:pt x="2385" y="521"/>
                        <a:pt x="4678" y="521"/>
                      </a:cubicBezTo>
                      <a:close/>
                      <a:moveTo>
                        <a:pt x="4678" y="1"/>
                      </a:moveTo>
                      <a:cubicBezTo>
                        <a:pt x="2098" y="1"/>
                        <a:pt x="0" y="2099"/>
                        <a:pt x="0" y="4678"/>
                      </a:cubicBezTo>
                      <a:lnTo>
                        <a:pt x="0" y="85990"/>
                      </a:lnTo>
                      <a:cubicBezTo>
                        <a:pt x="0" y="88570"/>
                        <a:pt x="2098" y="90667"/>
                        <a:pt x="4678" y="90667"/>
                      </a:cubicBezTo>
                      <a:lnTo>
                        <a:pt x="118612" y="90667"/>
                      </a:lnTo>
                      <a:cubicBezTo>
                        <a:pt x="121192" y="90667"/>
                        <a:pt x="123290" y="88570"/>
                        <a:pt x="123290" y="85990"/>
                      </a:cubicBezTo>
                      <a:lnTo>
                        <a:pt x="123290" y="4678"/>
                      </a:lnTo>
                      <a:cubicBezTo>
                        <a:pt x="123290" y="2099"/>
                        <a:pt x="121192" y="1"/>
                        <a:pt x="11861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29"/>
                <p:cNvSpPr/>
                <p:nvPr/>
              </p:nvSpPr>
              <p:spPr>
                <a:xfrm>
                  <a:off x="-5875675" y="2246300"/>
                  <a:ext cx="3069250" cy="35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770" h="14012" extrusionOk="0">
                      <a:moveTo>
                        <a:pt x="0" y="0"/>
                      </a:moveTo>
                      <a:lnTo>
                        <a:pt x="0" y="9540"/>
                      </a:lnTo>
                      <a:cubicBezTo>
                        <a:pt x="0" y="12009"/>
                        <a:pt x="2003" y="14012"/>
                        <a:pt x="4473" y="14012"/>
                      </a:cubicBezTo>
                      <a:lnTo>
                        <a:pt x="118438" y="14012"/>
                      </a:lnTo>
                      <a:cubicBezTo>
                        <a:pt x="120830" y="14012"/>
                        <a:pt x="122770" y="12073"/>
                        <a:pt x="122770" y="9680"/>
                      </a:cubicBezTo>
                      <a:lnTo>
                        <a:pt x="1227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29"/>
                <p:cNvSpPr/>
                <p:nvPr/>
              </p:nvSpPr>
              <p:spPr>
                <a:xfrm>
                  <a:off x="-5882175" y="2239775"/>
                  <a:ext cx="3082275" cy="36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291" h="14533" extrusionOk="0">
                      <a:moveTo>
                        <a:pt x="122770" y="522"/>
                      </a:moveTo>
                      <a:lnTo>
                        <a:pt x="122770" y="9856"/>
                      </a:lnTo>
                      <a:cubicBezTo>
                        <a:pt x="122770" y="12151"/>
                        <a:pt x="120908" y="14012"/>
                        <a:pt x="118614" y="14012"/>
                      </a:cubicBezTo>
                      <a:lnTo>
                        <a:pt x="4678" y="14012"/>
                      </a:lnTo>
                      <a:cubicBezTo>
                        <a:pt x="2385" y="14012"/>
                        <a:pt x="522" y="12147"/>
                        <a:pt x="522" y="9856"/>
                      </a:cubicBezTo>
                      <a:lnTo>
                        <a:pt x="522" y="522"/>
                      </a:lnTo>
                      <a:close/>
                      <a:moveTo>
                        <a:pt x="260" y="1"/>
                      </a:moveTo>
                      <a:cubicBezTo>
                        <a:pt x="117" y="1"/>
                        <a:pt x="0" y="117"/>
                        <a:pt x="0" y="261"/>
                      </a:cubicBezTo>
                      <a:lnTo>
                        <a:pt x="0" y="9856"/>
                      </a:lnTo>
                      <a:cubicBezTo>
                        <a:pt x="0" y="12439"/>
                        <a:pt x="2094" y="14533"/>
                        <a:pt x="4678" y="14533"/>
                      </a:cubicBezTo>
                      <a:lnTo>
                        <a:pt x="118612" y="14533"/>
                      </a:lnTo>
                      <a:cubicBezTo>
                        <a:pt x="121195" y="14533"/>
                        <a:pt x="123290" y="12439"/>
                        <a:pt x="123290" y="9856"/>
                      </a:cubicBezTo>
                      <a:lnTo>
                        <a:pt x="123290" y="261"/>
                      </a:lnTo>
                      <a:cubicBezTo>
                        <a:pt x="123290" y="117"/>
                        <a:pt x="123173" y="1"/>
                        <a:pt x="12303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29"/>
                <p:cNvSpPr/>
                <p:nvPr/>
              </p:nvSpPr>
              <p:spPr>
                <a:xfrm>
                  <a:off x="-5721300" y="483125"/>
                  <a:ext cx="2760500" cy="159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20" h="63690" extrusionOk="0">
                      <a:moveTo>
                        <a:pt x="1" y="1"/>
                      </a:moveTo>
                      <a:lnTo>
                        <a:pt x="1" y="63689"/>
                      </a:lnTo>
                      <a:lnTo>
                        <a:pt x="110419" y="63689"/>
                      </a:lnTo>
                      <a:lnTo>
                        <a:pt x="11041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29"/>
                <p:cNvSpPr/>
                <p:nvPr/>
              </p:nvSpPr>
              <p:spPr>
                <a:xfrm>
                  <a:off x="-4397650" y="2421425"/>
                  <a:ext cx="113200" cy="11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8" h="4435" extrusionOk="0">
                      <a:moveTo>
                        <a:pt x="2263" y="0"/>
                      </a:moveTo>
                      <a:cubicBezTo>
                        <a:pt x="1014" y="0"/>
                        <a:pt x="0" y="993"/>
                        <a:pt x="0" y="2217"/>
                      </a:cubicBezTo>
                      <a:cubicBezTo>
                        <a:pt x="0" y="3442"/>
                        <a:pt x="1014" y="4435"/>
                        <a:pt x="2263" y="4435"/>
                      </a:cubicBezTo>
                      <a:cubicBezTo>
                        <a:pt x="3514" y="4435"/>
                        <a:pt x="4528" y="3442"/>
                        <a:pt x="4528" y="2217"/>
                      </a:cubicBezTo>
                      <a:cubicBezTo>
                        <a:pt x="4528" y="993"/>
                        <a:pt x="3514" y="0"/>
                        <a:pt x="2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29"/>
                <p:cNvSpPr/>
                <p:nvPr/>
              </p:nvSpPr>
              <p:spPr>
                <a:xfrm>
                  <a:off x="-4404175" y="2414950"/>
                  <a:ext cx="126250" cy="12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50" h="4954" extrusionOk="0">
                      <a:moveTo>
                        <a:pt x="2524" y="520"/>
                      </a:moveTo>
                      <a:cubicBezTo>
                        <a:pt x="3630" y="520"/>
                        <a:pt x="4529" y="1398"/>
                        <a:pt x="4529" y="2476"/>
                      </a:cubicBezTo>
                      <a:cubicBezTo>
                        <a:pt x="4529" y="3555"/>
                        <a:pt x="3630" y="4433"/>
                        <a:pt x="2524" y="4433"/>
                      </a:cubicBezTo>
                      <a:cubicBezTo>
                        <a:pt x="1420" y="4433"/>
                        <a:pt x="520" y="3554"/>
                        <a:pt x="520" y="2476"/>
                      </a:cubicBezTo>
                      <a:cubicBezTo>
                        <a:pt x="520" y="1398"/>
                        <a:pt x="1420" y="520"/>
                        <a:pt x="2524" y="520"/>
                      </a:cubicBezTo>
                      <a:close/>
                      <a:moveTo>
                        <a:pt x="2524" y="0"/>
                      </a:moveTo>
                      <a:cubicBezTo>
                        <a:pt x="1133" y="0"/>
                        <a:pt x="1" y="1111"/>
                        <a:pt x="1" y="2476"/>
                      </a:cubicBezTo>
                      <a:cubicBezTo>
                        <a:pt x="1" y="3842"/>
                        <a:pt x="1132" y="4954"/>
                        <a:pt x="2524" y="4954"/>
                      </a:cubicBezTo>
                      <a:cubicBezTo>
                        <a:pt x="3917" y="4954"/>
                        <a:pt x="5049" y="3842"/>
                        <a:pt x="5049" y="2476"/>
                      </a:cubicBezTo>
                      <a:cubicBezTo>
                        <a:pt x="5049" y="1111"/>
                        <a:pt x="3917" y="0"/>
                        <a:pt x="252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29"/>
                <p:cNvSpPr/>
                <p:nvPr/>
              </p:nvSpPr>
              <p:spPr>
                <a:xfrm>
                  <a:off x="-4837450" y="3039925"/>
                  <a:ext cx="993025" cy="4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21" h="1815" extrusionOk="0">
                      <a:moveTo>
                        <a:pt x="0" y="0"/>
                      </a:moveTo>
                      <a:lnTo>
                        <a:pt x="0" y="1814"/>
                      </a:lnTo>
                      <a:lnTo>
                        <a:pt x="39720" y="1814"/>
                      </a:lnTo>
                      <a:lnTo>
                        <a:pt x="397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29"/>
                <p:cNvSpPr/>
                <p:nvPr/>
              </p:nvSpPr>
              <p:spPr>
                <a:xfrm>
                  <a:off x="-4843950" y="3033400"/>
                  <a:ext cx="1006025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41" h="2336" extrusionOk="0">
                      <a:moveTo>
                        <a:pt x="39720" y="522"/>
                      </a:moveTo>
                      <a:lnTo>
                        <a:pt x="39720" y="1815"/>
                      </a:lnTo>
                      <a:lnTo>
                        <a:pt x="521" y="1815"/>
                      </a:lnTo>
                      <a:lnTo>
                        <a:pt x="521" y="522"/>
                      </a:lnTo>
                      <a:close/>
                      <a:moveTo>
                        <a:pt x="260" y="1"/>
                      </a:moveTo>
                      <a:cubicBezTo>
                        <a:pt x="116" y="1"/>
                        <a:pt x="0" y="118"/>
                        <a:pt x="0" y="261"/>
                      </a:cubicBezTo>
                      <a:lnTo>
                        <a:pt x="0" y="2074"/>
                      </a:lnTo>
                      <a:cubicBezTo>
                        <a:pt x="0" y="2218"/>
                        <a:pt x="116" y="2335"/>
                        <a:pt x="260" y="2335"/>
                      </a:cubicBezTo>
                      <a:lnTo>
                        <a:pt x="39980" y="2335"/>
                      </a:lnTo>
                      <a:cubicBezTo>
                        <a:pt x="40123" y="2335"/>
                        <a:pt x="40241" y="2218"/>
                        <a:pt x="40239" y="2074"/>
                      </a:cubicBezTo>
                      <a:lnTo>
                        <a:pt x="40239" y="261"/>
                      </a:lnTo>
                      <a:cubicBezTo>
                        <a:pt x="40239" y="118"/>
                        <a:pt x="40123" y="1"/>
                        <a:pt x="3998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29"/>
                <p:cNvSpPr/>
                <p:nvPr/>
              </p:nvSpPr>
              <p:spPr>
                <a:xfrm>
                  <a:off x="-5245425" y="400600"/>
                  <a:ext cx="908650" cy="198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6" h="79446" extrusionOk="0">
                      <a:moveTo>
                        <a:pt x="36345" y="1"/>
                      </a:moveTo>
                      <a:cubicBezTo>
                        <a:pt x="30792" y="5179"/>
                        <a:pt x="16575" y="10405"/>
                        <a:pt x="0" y="21493"/>
                      </a:cubicBezTo>
                      <a:cubicBezTo>
                        <a:pt x="0" y="21493"/>
                        <a:pt x="1035" y="58964"/>
                        <a:pt x="36345" y="79446"/>
                      </a:cubicBezTo>
                      <a:lnTo>
                        <a:pt x="3634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29"/>
                <p:cNvSpPr/>
                <p:nvPr/>
              </p:nvSpPr>
              <p:spPr>
                <a:xfrm>
                  <a:off x="-5252000" y="394100"/>
                  <a:ext cx="921750" cy="199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0" h="79966" extrusionOk="0">
                      <a:moveTo>
                        <a:pt x="36348" y="844"/>
                      </a:moveTo>
                      <a:lnTo>
                        <a:pt x="36348" y="79251"/>
                      </a:lnTo>
                      <a:cubicBezTo>
                        <a:pt x="18445" y="68725"/>
                        <a:pt x="9663" y="53734"/>
                        <a:pt x="5445" y="42973"/>
                      </a:cubicBezTo>
                      <a:cubicBezTo>
                        <a:pt x="1147" y="32011"/>
                        <a:pt x="588" y="23112"/>
                        <a:pt x="529" y="21889"/>
                      </a:cubicBezTo>
                      <a:cubicBezTo>
                        <a:pt x="8839" y="16340"/>
                        <a:pt x="16615" y="12231"/>
                        <a:pt x="22871" y="8926"/>
                      </a:cubicBezTo>
                      <a:cubicBezTo>
                        <a:pt x="28780" y="5803"/>
                        <a:pt x="33510" y="3304"/>
                        <a:pt x="36348" y="844"/>
                      </a:cubicBezTo>
                      <a:close/>
                      <a:moveTo>
                        <a:pt x="36607" y="0"/>
                      </a:moveTo>
                      <a:cubicBezTo>
                        <a:pt x="36546" y="0"/>
                        <a:pt x="36483" y="22"/>
                        <a:pt x="36431" y="71"/>
                      </a:cubicBezTo>
                      <a:cubicBezTo>
                        <a:pt x="33706" y="2612"/>
                        <a:pt x="28816" y="5195"/>
                        <a:pt x="22627" y="8466"/>
                      </a:cubicBezTo>
                      <a:cubicBezTo>
                        <a:pt x="16332" y="11792"/>
                        <a:pt x="8496" y="15933"/>
                        <a:pt x="119" y="21538"/>
                      </a:cubicBezTo>
                      <a:cubicBezTo>
                        <a:pt x="44" y="21587"/>
                        <a:pt x="0" y="21672"/>
                        <a:pt x="3" y="21762"/>
                      </a:cubicBezTo>
                      <a:cubicBezTo>
                        <a:pt x="6" y="21855"/>
                        <a:pt x="318" y="31311"/>
                        <a:pt x="4953" y="43145"/>
                      </a:cubicBezTo>
                      <a:cubicBezTo>
                        <a:pt x="9231" y="54065"/>
                        <a:pt x="18173" y="69312"/>
                        <a:pt x="36477" y="79931"/>
                      </a:cubicBezTo>
                      <a:cubicBezTo>
                        <a:pt x="36517" y="79954"/>
                        <a:pt x="36562" y="79966"/>
                        <a:pt x="36608" y="79966"/>
                      </a:cubicBezTo>
                      <a:cubicBezTo>
                        <a:pt x="36752" y="79966"/>
                        <a:pt x="36870" y="79848"/>
                        <a:pt x="36869" y="79706"/>
                      </a:cubicBezTo>
                      <a:lnTo>
                        <a:pt x="36869" y="261"/>
                      </a:lnTo>
                      <a:cubicBezTo>
                        <a:pt x="36869" y="105"/>
                        <a:pt x="36741" y="0"/>
                        <a:pt x="3660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29"/>
                <p:cNvSpPr/>
                <p:nvPr/>
              </p:nvSpPr>
              <p:spPr>
                <a:xfrm>
                  <a:off x="-4336800" y="400600"/>
                  <a:ext cx="908650" cy="198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46" h="79446" extrusionOk="0">
                      <a:moveTo>
                        <a:pt x="0" y="1"/>
                      </a:moveTo>
                      <a:lnTo>
                        <a:pt x="0" y="79446"/>
                      </a:lnTo>
                      <a:cubicBezTo>
                        <a:pt x="35310" y="58964"/>
                        <a:pt x="36345" y="21493"/>
                        <a:pt x="36345" y="21493"/>
                      </a:cubicBezTo>
                      <a:cubicBezTo>
                        <a:pt x="19771" y="10405"/>
                        <a:pt x="5555" y="5179"/>
                        <a:pt x="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29"/>
                <p:cNvSpPr/>
                <p:nvPr/>
              </p:nvSpPr>
              <p:spPr>
                <a:xfrm>
                  <a:off x="-4343325" y="394100"/>
                  <a:ext cx="921750" cy="199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70" h="79966" extrusionOk="0">
                      <a:moveTo>
                        <a:pt x="522" y="844"/>
                      </a:moveTo>
                      <a:cubicBezTo>
                        <a:pt x="3360" y="3304"/>
                        <a:pt x="8090" y="5803"/>
                        <a:pt x="13999" y="8925"/>
                      </a:cubicBezTo>
                      <a:cubicBezTo>
                        <a:pt x="20254" y="12231"/>
                        <a:pt x="28031" y="16340"/>
                        <a:pt x="36341" y="21889"/>
                      </a:cubicBezTo>
                      <a:cubicBezTo>
                        <a:pt x="36283" y="23110"/>
                        <a:pt x="35726" y="31995"/>
                        <a:pt x="31432" y="42954"/>
                      </a:cubicBezTo>
                      <a:cubicBezTo>
                        <a:pt x="27215" y="53720"/>
                        <a:pt x="18433" y="68720"/>
                        <a:pt x="522" y="79251"/>
                      </a:cubicBezTo>
                      <a:lnTo>
                        <a:pt x="522" y="844"/>
                      </a:lnTo>
                      <a:close/>
                      <a:moveTo>
                        <a:pt x="263" y="0"/>
                      </a:moveTo>
                      <a:cubicBezTo>
                        <a:pt x="129" y="0"/>
                        <a:pt x="1" y="105"/>
                        <a:pt x="1" y="261"/>
                      </a:cubicBezTo>
                      <a:lnTo>
                        <a:pt x="1" y="79704"/>
                      </a:lnTo>
                      <a:cubicBezTo>
                        <a:pt x="1" y="79848"/>
                        <a:pt x="117" y="79966"/>
                        <a:pt x="261" y="79966"/>
                      </a:cubicBezTo>
                      <a:cubicBezTo>
                        <a:pt x="307" y="79965"/>
                        <a:pt x="352" y="79953"/>
                        <a:pt x="392" y="79931"/>
                      </a:cubicBezTo>
                      <a:cubicBezTo>
                        <a:pt x="18697" y="69312"/>
                        <a:pt x="27638" y="54065"/>
                        <a:pt x="31918" y="43144"/>
                      </a:cubicBezTo>
                      <a:cubicBezTo>
                        <a:pt x="36553" y="31311"/>
                        <a:pt x="36864" y="21855"/>
                        <a:pt x="36867" y="21760"/>
                      </a:cubicBezTo>
                      <a:cubicBezTo>
                        <a:pt x="36869" y="21671"/>
                        <a:pt x="36826" y="21587"/>
                        <a:pt x="36752" y="21538"/>
                      </a:cubicBezTo>
                      <a:cubicBezTo>
                        <a:pt x="28373" y="15932"/>
                        <a:pt x="20538" y="11792"/>
                        <a:pt x="14242" y="8465"/>
                      </a:cubicBezTo>
                      <a:cubicBezTo>
                        <a:pt x="8052" y="5195"/>
                        <a:pt x="3164" y="2611"/>
                        <a:pt x="439" y="71"/>
                      </a:cubicBezTo>
                      <a:cubicBezTo>
                        <a:pt x="387" y="22"/>
                        <a:pt x="324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29"/>
                <p:cNvSpPr/>
                <p:nvPr/>
              </p:nvSpPr>
              <p:spPr>
                <a:xfrm>
                  <a:off x="-5178775" y="480375"/>
                  <a:ext cx="1684000" cy="18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60" h="73064" extrusionOk="0">
                      <a:moveTo>
                        <a:pt x="33679" y="1"/>
                      </a:moveTo>
                      <a:cubicBezTo>
                        <a:pt x="26976" y="4654"/>
                        <a:pt x="15360" y="9088"/>
                        <a:pt x="0" y="19363"/>
                      </a:cubicBezTo>
                      <a:cubicBezTo>
                        <a:pt x="0" y="19363"/>
                        <a:pt x="960" y="54085"/>
                        <a:pt x="33679" y="73064"/>
                      </a:cubicBezTo>
                      <a:cubicBezTo>
                        <a:pt x="66399" y="54085"/>
                        <a:pt x="67359" y="19363"/>
                        <a:pt x="67359" y="19363"/>
                      </a:cubicBezTo>
                      <a:cubicBezTo>
                        <a:pt x="52000" y="9088"/>
                        <a:pt x="40435" y="4654"/>
                        <a:pt x="336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29"/>
                <p:cNvSpPr/>
                <p:nvPr/>
              </p:nvSpPr>
              <p:spPr>
                <a:xfrm>
                  <a:off x="-5185350" y="473850"/>
                  <a:ext cx="1697125" cy="183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885" h="73586" extrusionOk="0">
                      <a:moveTo>
                        <a:pt x="33943" y="576"/>
                      </a:moveTo>
                      <a:cubicBezTo>
                        <a:pt x="36735" y="2479"/>
                        <a:pt x="40391" y="4387"/>
                        <a:pt x="44614" y="6590"/>
                      </a:cubicBezTo>
                      <a:cubicBezTo>
                        <a:pt x="50768" y="9800"/>
                        <a:pt x="58419" y="13791"/>
                        <a:pt x="67356" y="19759"/>
                      </a:cubicBezTo>
                      <a:cubicBezTo>
                        <a:pt x="67300" y="20930"/>
                        <a:pt x="66772" y="29156"/>
                        <a:pt x="62803" y="39282"/>
                      </a:cubicBezTo>
                      <a:cubicBezTo>
                        <a:pt x="58876" y="49296"/>
                        <a:pt x="50684" y="63266"/>
                        <a:pt x="33942" y="73025"/>
                      </a:cubicBezTo>
                      <a:cubicBezTo>
                        <a:pt x="17200" y="63266"/>
                        <a:pt x="9009" y="49296"/>
                        <a:pt x="5083" y="39282"/>
                      </a:cubicBezTo>
                      <a:cubicBezTo>
                        <a:pt x="1114" y="29156"/>
                        <a:pt x="586" y="20930"/>
                        <a:pt x="530" y="19759"/>
                      </a:cubicBezTo>
                      <a:cubicBezTo>
                        <a:pt x="9423" y="13820"/>
                        <a:pt x="17060" y="9839"/>
                        <a:pt x="23204" y="6636"/>
                      </a:cubicBezTo>
                      <a:cubicBezTo>
                        <a:pt x="27463" y="4416"/>
                        <a:pt x="31152" y="2492"/>
                        <a:pt x="33943" y="576"/>
                      </a:cubicBezTo>
                      <a:close/>
                      <a:moveTo>
                        <a:pt x="33942" y="1"/>
                      </a:moveTo>
                      <a:cubicBezTo>
                        <a:pt x="33890" y="1"/>
                        <a:pt x="33839" y="16"/>
                        <a:pt x="33795" y="47"/>
                      </a:cubicBezTo>
                      <a:cubicBezTo>
                        <a:pt x="31014" y="1977"/>
                        <a:pt x="27460" y="3830"/>
                        <a:pt x="22962" y="6174"/>
                      </a:cubicBezTo>
                      <a:cubicBezTo>
                        <a:pt x="16780" y="9397"/>
                        <a:pt x="9086" y="13407"/>
                        <a:pt x="118" y="19407"/>
                      </a:cubicBezTo>
                      <a:cubicBezTo>
                        <a:pt x="44" y="19457"/>
                        <a:pt x="1" y="19541"/>
                        <a:pt x="3" y="19631"/>
                      </a:cubicBezTo>
                      <a:cubicBezTo>
                        <a:pt x="6" y="19718"/>
                        <a:pt x="294" y="28484"/>
                        <a:pt x="4590" y="39452"/>
                      </a:cubicBezTo>
                      <a:cubicBezTo>
                        <a:pt x="8556" y="49575"/>
                        <a:pt x="16846" y="63709"/>
                        <a:pt x="33811" y="73550"/>
                      </a:cubicBezTo>
                      <a:cubicBezTo>
                        <a:pt x="33851" y="73573"/>
                        <a:pt x="33896" y="73585"/>
                        <a:pt x="33942" y="73585"/>
                      </a:cubicBezTo>
                      <a:cubicBezTo>
                        <a:pt x="33988" y="73585"/>
                        <a:pt x="34033" y="73574"/>
                        <a:pt x="34073" y="73551"/>
                      </a:cubicBezTo>
                      <a:cubicBezTo>
                        <a:pt x="51040" y="63709"/>
                        <a:pt x="59329" y="49577"/>
                        <a:pt x="63294" y="39452"/>
                      </a:cubicBezTo>
                      <a:cubicBezTo>
                        <a:pt x="67592" y="28484"/>
                        <a:pt x="67880" y="19719"/>
                        <a:pt x="67883" y="19632"/>
                      </a:cubicBezTo>
                      <a:cubicBezTo>
                        <a:pt x="67885" y="19543"/>
                        <a:pt x="67841" y="19458"/>
                        <a:pt x="67766" y="19408"/>
                      </a:cubicBezTo>
                      <a:cubicBezTo>
                        <a:pt x="58755" y="13379"/>
                        <a:pt x="51047" y="9359"/>
                        <a:pt x="44855" y="6128"/>
                      </a:cubicBezTo>
                      <a:cubicBezTo>
                        <a:pt x="40573" y="3894"/>
                        <a:pt x="36874" y="1965"/>
                        <a:pt x="34090" y="47"/>
                      </a:cubicBezTo>
                      <a:cubicBezTo>
                        <a:pt x="34046" y="16"/>
                        <a:pt x="33994" y="1"/>
                        <a:pt x="339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29"/>
                <p:cNvSpPr/>
                <p:nvPr/>
              </p:nvSpPr>
              <p:spPr>
                <a:xfrm>
                  <a:off x="-4336800" y="480375"/>
                  <a:ext cx="842025" cy="182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81" h="73064" extrusionOk="0">
                      <a:moveTo>
                        <a:pt x="0" y="1"/>
                      </a:moveTo>
                      <a:lnTo>
                        <a:pt x="0" y="73064"/>
                      </a:lnTo>
                      <a:cubicBezTo>
                        <a:pt x="32720" y="54085"/>
                        <a:pt x="33680" y="19363"/>
                        <a:pt x="33680" y="19363"/>
                      </a:cubicBezTo>
                      <a:cubicBezTo>
                        <a:pt x="18321" y="9088"/>
                        <a:pt x="6756" y="4654"/>
                        <a:pt x="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29"/>
                <p:cNvSpPr/>
                <p:nvPr/>
              </p:nvSpPr>
              <p:spPr>
                <a:xfrm>
                  <a:off x="-4343325" y="473825"/>
                  <a:ext cx="855100" cy="183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04" h="73587" extrusionOk="0">
                      <a:moveTo>
                        <a:pt x="522" y="753"/>
                      </a:moveTo>
                      <a:cubicBezTo>
                        <a:pt x="3279" y="2597"/>
                        <a:pt x="6840" y="4455"/>
                        <a:pt x="10933" y="6591"/>
                      </a:cubicBezTo>
                      <a:cubicBezTo>
                        <a:pt x="17087" y="9801"/>
                        <a:pt x="24738" y="13792"/>
                        <a:pt x="33675" y="19760"/>
                      </a:cubicBezTo>
                      <a:cubicBezTo>
                        <a:pt x="33619" y="20931"/>
                        <a:pt x="33091" y="29157"/>
                        <a:pt x="29122" y="39283"/>
                      </a:cubicBezTo>
                      <a:cubicBezTo>
                        <a:pt x="25215" y="49245"/>
                        <a:pt x="17088" y="63122"/>
                        <a:pt x="522" y="72873"/>
                      </a:cubicBezTo>
                      <a:lnTo>
                        <a:pt x="522" y="753"/>
                      </a:lnTo>
                      <a:close/>
                      <a:moveTo>
                        <a:pt x="262" y="1"/>
                      </a:moveTo>
                      <a:cubicBezTo>
                        <a:pt x="127" y="1"/>
                        <a:pt x="1" y="108"/>
                        <a:pt x="1" y="261"/>
                      </a:cubicBezTo>
                      <a:lnTo>
                        <a:pt x="1" y="73326"/>
                      </a:lnTo>
                      <a:cubicBezTo>
                        <a:pt x="1" y="73419"/>
                        <a:pt x="51" y="73505"/>
                        <a:pt x="132" y="73552"/>
                      </a:cubicBezTo>
                      <a:cubicBezTo>
                        <a:pt x="170" y="73574"/>
                        <a:pt x="215" y="73586"/>
                        <a:pt x="261" y="73586"/>
                      </a:cubicBezTo>
                      <a:cubicBezTo>
                        <a:pt x="307" y="73586"/>
                        <a:pt x="352" y="73574"/>
                        <a:pt x="392" y="73551"/>
                      </a:cubicBezTo>
                      <a:cubicBezTo>
                        <a:pt x="17359" y="63710"/>
                        <a:pt x="25648" y="49576"/>
                        <a:pt x="29613" y="39453"/>
                      </a:cubicBezTo>
                      <a:cubicBezTo>
                        <a:pt x="33911" y="28485"/>
                        <a:pt x="34199" y="19719"/>
                        <a:pt x="34202" y="19632"/>
                      </a:cubicBezTo>
                      <a:cubicBezTo>
                        <a:pt x="34204" y="19542"/>
                        <a:pt x="34160" y="19459"/>
                        <a:pt x="34085" y="19408"/>
                      </a:cubicBezTo>
                      <a:cubicBezTo>
                        <a:pt x="25074" y="13379"/>
                        <a:pt x="17366" y="9359"/>
                        <a:pt x="11174" y="6129"/>
                      </a:cubicBezTo>
                      <a:cubicBezTo>
                        <a:pt x="6892" y="3895"/>
                        <a:pt x="3193" y="1965"/>
                        <a:pt x="409" y="47"/>
                      </a:cubicBezTo>
                      <a:cubicBezTo>
                        <a:pt x="363" y="15"/>
                        <a:pt x="312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29"/>
                <p:cNvSpPr/>
                <p:nvPr/>
              </p:nvSpPr>
              <p:spPr>
                <a:xfrm>
                  <a:off x="-5885150" y="1423975"/>
                  <a:ext cx="3088200" cy="19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28" h="7996" extrusionOk="0">
                      <a:moveTo>
                        <a:pt x="0" y="0"/>
                      </a:moveTo>
                      <a:lnTo>
                        <a:pt x="0" y="7996"/>
                      </a:lnTo>
                      <a:lnTo>
                        <a:pt x="123528" y="7996"/>
                      </a:lnTo>
                      <a:lnTo>
                        <a:pt x="123528" y="0"/>
                      </a:ln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29"/>
                <p:cNvSpPr/>
                <p:nvPr/>
              </p:nvSpPr>
              <p:spPr>
                <a:xfrm>
                  <a:off x="-5891675" y="1417425"/>
                  <a:ext cx="3101250" cy="21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050" h="8519" extrusionOk="0">
                      <a:moveTo>
                        <a:pt x="123529" y="521"/>
                      </a:moveTo>
                      <a:lnTo>
                        <a:pt x="123529" y="7998"/>
                      </a:lnTo>
                      <a:lnTo>
                        <a:pt x="522" y="7998"/>
                      </a:lnTo>
                      <a:lnTo>
                        <a:pt x="522" y="521"/>
                      </a:lnTo>
                      <a:close/>
                      <a:moveTo>
                        <a:pt x="261" y="1"/>
                      </a:moveTo>
                      <a:cubicBezTo>
                        <a:pt x="117" y="1"/>
                        <a:pt x="1" y="118"/>
                        <a:pt x="1" y="261"/>
                      </a:cubicBezTo>
                      <a:lnTo>
                        <a:pt x="1" y="8258"/>
                      </a:lnTo>
                      <a:cubicBezTo>
                        <a:pt x="1" y="8401"/>
                        <a:pt x="117" y="8518"/>
                        <a:pt x="261" y="8518"/>
                      </a:cubicBezTo>
                      <a:lnTo>
                        <a:pt x="123789" y="8518"/>
                      </a:lnTo>
                      <a:cubicBezTo>
                        <a:pt x="123933" y="8518"/>
                        <a:pt x="124049" y="8401"/>
                        <a:pt x="124049" y="8258"/>
                      </a:cubicBezTo>
                      <a:lnTo>
                        <a:pt x="124049" y="261"/>
                      </a:lnTo>
                      <a:cubicBezTo>
                        <a:pt x="124049" y="118"/>
                        <a:pt x="123933" y="1"/>
                        <a:pt x="12378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29"/>
                <p:cNvSpPr/>
                <p:nvPr/>
              </p:nvSpPr>
              <p:spPr>
                <a:xfrm>
                  <a:off x="-58657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29"/>
                <p:cNvSpPr/>
                <p:nvPr/>
              </p:nvSpPr>
              <p:spPr>
                <a:xfrm>
                  <a:off x="-57846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29"/>
                <p:cNvSpPr/>
                <p:nvPr/>
              </p:nvSpPr>
              <p:spPr>
                <a:xfrm>
                  <a:off x="-5703525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29"/>
                <p:cNvSpPr/>
                <p:nvPr/>
              </p:nvSpPr>
              <p:spPr>
                <a:xfrm>
                  <a:off x="-56224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29"/>
                <p:cNvSpPr/>
                <p:nvPr/>
              </p:nvSpPr>
              <p:spPr>
                <a:xfrm>
                  <a:off x="-55413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29"/>
                <p:cNvSpPr/>
                <p:nvPr/>
              </p:nvSpPr>
              <p:spPr>
                <a:xfrm>
                  <a:off x="-54602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29"/>
                <p:cNvSpPr/>
                <p:nvPr/>
              </p:nvSpPr>
              <p:spPr>
                <a:xfrm>
                  <a:off x="-537910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29"/>
                <p:cNvSpPr/>
                <p:nvPr/>
              </p:nvSpPr>
              <p:spPr>
                <a:xfrm>
                  <a:off x="-5297950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29"/>
                <p:cNvSpPr/>
                <p:nvPr/>
              </p:nvSpPr>
              <p:spPr>
                <a:xfrm>
                  <a:off x="-52168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29"/>
                <p:cNvSpPr/>
                <p:nvPr/>
              </p:nvSpPr>
              <p:spPr>
                <a:xfrm>
                  <a:off x="-51357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29"/>
                <p:cNvSpPr/>
                <p:nvPr/>
              </p:nvSpPr>
              <p:spPr>
                <a:xfrm>
                  <a:off x="-50546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29"/>
                <p:cNvSpPr/>
                <p:nvPr/>
              </p:nvSpPr>
              <p:spPr>
                <a:xfrm>
                  <a:off x="-49735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29"/>
                <p:cNvSpPr/>
                <p:nvPr/>
              </p:nvSpPr>
              <p:spPr>
                <a:xfrm>
                  <a:off x="-48924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29"/>
                <p:cNvSpPr/>
                <p:nvPr/>
              </p:nvSpPr>
              <p:spPr>
                <a:xfrm>
                  <a:off x="-48113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29"/>
                <p:cNvSpPr/>
                <p:nvPr/>
              </p:nvSpPr>
              <p:spPr>
                <a:xfrm>
                  <a:off x="-58657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29"/>
                <p:cNvSpPr/>
                <p:nvPr/>
              </p:nvSpPr>
              <p:spPr>
                <a:xfrm>
                  <a:off x="-57846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29"/>
                <p:cNvSpPr/>
                <p:nvPr/>
              </p:nvSpPr>
              <p:spPr>
                <a:xfrm>
                  <a:off x="-5703525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29"/>
                <p:cNvSpPr/>
                <p:nvPr/>
              </p:nvSpPr>
              <p:spPr>
                <a:xfrm>
                  <a:off x="-56224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29"/>
                <p:cNvSpPr/>
                <p:nvPr/>
              </p:nvSpPr>
              <p:spPr>
                <a:xfrm>
                  <a:off x="-55413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29"/>
                <p:cNvSpPr/>
                <p:nvPr/>
              </p:nvSpPr>
              <p:spPr>
                <a:xfrm>
                  <a:off x="-54602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29"/>
                <p:cNvSpPr/>
                <p:nvPr/>
              </p:nvSpPr>
              <p:spPr>
                <a:xfrm>
                  <a:off x="-537910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29"/>
                <p:cNvSpPr/>
                <p:nvPr/>
              </p:nvSpPr>
              <p:spPr>
                <a:xfrm>
                  <a:off x="-5297950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29"/>
                <p:cNvSpPr/>
                <p:nvPr/>
              </p:nvSpPr>
              <p:spPr>
                <a:xfrm>
                  <a:off x="-52168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29"/>
                <p:cNvSpPr/>
                <p:nvPr/>
              </p:nvSpPr>
              <p:spPr>
                <a:xfrm>
                  <a:off x="-51357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29"/>
                <p:cNvSpPr/>
                <p:nvPr/>
              </p:nvSpPr>
              <p:spPr>
                <a:xfrm>
                  <a:off x="-50546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29"/>
                <p:cNvSpPr/>
                <p:nvPr/>
              </p:nvSpPr>
              <p:spPr>
                <a:xfrm>
                  <a:off x="-49735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29"/>
                <p:cNvSpPr/>
                <p:nvPr/>
              </p:nvSpPr>
              <p:spPr>
                <a:xfrm>
                  <a:off x="-48924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29"/>
                <p:cNvSpPr/>
                <p:nvPr/>
              </p:nvSpPr>
              <p:spPr>
                <a:xfrm>
                  <a:off x="-48113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29"/>
                <p:cNvSpPr/>
                <p:nvPr/>
              </p:nvSpPr>
              <p:spPr>
                <a:xfrm>
                  <a:off x="-39125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29"/>
                <p:cNvSpPr/>
                <p:nvPr/>
              </p:nvSpPr>
              <p:spPr>
                <a:xfrm>
                  <a:off x="-38314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2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29"/>
                <p:cNvSpPr/>
                <p:nvPr/>
              </p:nvSpPr>
              <p:spPr>
                <a:xfrm>
                  <a:off x="-37503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29"/>
                <p:cNvSpPr/>
                <p:nvPr/>
              </p:nvSpPr>
              <p:spPr>
                <a:xfrm>
                  <a:off x="-3669200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29"/>
                <p:cNvSpPr/>
                <p:nvPr/>
              </p:nvSpPr>
              <p:spPr>
                <a:xfrm>
                  <a:off x="-358810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8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28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29"/>
                <p:cNvSpPr/>
                <p:nvPr/>
              </p:nvSpPr>
              <p:spPr>
                <a:xfrm>
                  <a:off x="-3506975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29"/>
                <p:cNvSpPr/>
                <p:nvPr/>
              </p:nvSpPr>
              <p:spPr>
                <a:xfrm>
                  <a:off x="-342587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9" y="1623"/>
                      </a:cubicBezTo>
                      <a:cubicBezTo>
                        <a:pt x="1286" y="1623"/>
                        <a:pt x="1658" y="1260"/>
                        <a:pt x="1658" y="812"/>
                      </a:cubicBezTo>
                      <a:cubicBezTo>
                        <a:pt x="1658" y="364"/>
                        <a:pt x="1286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29"/>
                <p:cNvSpPr/>
                <p:nvPr/>
              </p:nvSpPr>
              <p:spPr>
                <a:xfrm>
                  <a:off x="-334477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2" y="1"/>
                        <a:pt x="0" y="364"/>
                        <a:pt x="0" y="812"/>
                      </a:cubicBezTo>
                      <a:cubicBezTo>
                        <a:pt x="0" y="1260"/>
                        <a:pt x="372" y="1623"/>
                        <a:pt x="830" y="1623"/>
                      </a:cubicBezTo>
                      <a:cubicBezTo>
                        <a:pt x="1288" y="1623"/>
                        <a:pt x="1658" y="1260"/>
                        <a:pt x="1658" y="812"/>
                      </a:cubicBezTo>
                      <a:cubicBezTo>
                        <a:pt x="1658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29"/>
                <p:cNvSpPr/>
                <p:nvPr/>
              </p:nvSpPr>
              <p:spPr>
                <a:xfrm>
                  <a:off x="-3263650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29"/>
                <p:cNvSpPr/>
                <p:nvPr/>
              </p:nvSpPr>
              <p:spPr>
                <a:xfrm>
                  <a:off x="-3182550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2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8" y="1260"/>
                        <a:pt x="1658" y="812"/>
                      </a:cubicBezTo>
                      <a:cubicBezTo>
                        <a:pt x="1658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29"/>
                <p:cNvSpPr/>
                <p:nvPr/>
              </p:nvSpPr>
              <p:spPr>
                <a:xfrm>
                  <a:off x="-3101425" y="1435375"/>
                  <a:ext cx="41450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7" y="1260"/>
                        <a:pt x="1657" y="812"/>
                      </a:cubicBezTo>
                      <a:cubicBezTo>
                        <a:pt x="1657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29"/>
                <p:cNvSpPr/>
                <p:nvPr/>
              </p:nvSpPr>
              <p:spPr>
                <a:xfrm>
                  <a:off x="-30203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29" y="1"/>
                      </a:moveTo>
                      <a:cubicBezTo>
                        <a:pt x="371" y="1"/>
                        <a:pt x="1" y="364"/>
                        <a:pt x="1" y="812"/>
                      </a:cubicBezTo>
                      <a:cubicBezTo>
                        <a:pt x="1" y="1260"/>
                        <a:pt x="371" y="1623"/>
                        <a:pt x="829" y="1623"/>
                      </a:cubicBezTo>
                      <a:cubicBezTo>
                        <a:pt x="1287" y="1623"/>
                        <a:pt x="1659" y="1260"/>
                        <a:pt x="1659" y="812"/>
                      </a:cubicBezTo>
                      <a:cubicBezTo>
                        <a:pt x="1659" y="364"/>
                        <a:pt x="1287" y="1"/>
                        <a:pt x="82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29"/>
                <p:cNvSpPr/>
                <p:nvPr/>
              </p:nvSpPr>
              <p:spPr>
                <a:xfrm>
                  <a:off x="-2939225" y="1435375"/>
                  <a:ext cx="4147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4" extrusionOk="0">
                      <a:moveTo>
                        <a:pt x="830" y="1"/>
                      </a:moveTo>
                      <a:cubicBezTo>
                        <a:pt x="373" y="1"/>
                        <a:pt x="1" y="364"/>
                        <a:pt x="1" y="812"/>
                      </a:cubicBezTo>
                      <a:cubicBezTo>
                        <a:pt x="1" y="1260"/>
                        <a:pt x="373" y="1623"/>
                        <a:pt x="830" y="1623"/>
                      </a:cubicBezTo>
                      <a:cubicBezTo>
                        <a:pt x="1288" y="1623"/>
                        <a:pt x="1659" y="1260"/>
                        <a:pt x="1659" y="812"/>
                      </a:cubicBezTo>
                      <a:cubicBezTo>
                        <a:pt x="1659" y="364"/>
                        <a:pt x="1288" y="1"/>
                        <a:pt x="83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29"/>
                <p:cNvSpPr/>
                <p:nvPr/>
              </p:nvSpPr>
              <p:spPr>
                <a:xfrm>
                  <a:off x="-2858075" y="1435375"/>
                  <a:ext cx="41425" cy="4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4" extrusionOk="0">
                      <a:moveTo>
                        <a:pt x="828" y="1"/>
                      </a:moveTo>
                      <a:cubicBezTo>
                        <a:pt x="371" y="1"/>
                        <a:pt x="0" y="364"/>
                        <a:pt x="0" y="812"/>
                      </a:cubicBezTo>
                      <a:cubicBezTo>
                        <a:pt x="0" y="1260"/>
                        <a:pt x="371" y="1623"/>
                        <a:pt x="828" y="1623"/>
                      </a:cubicBezTo>
                      <a:cubicBezTo>
                        <a:pt x="1286" y="1623"/>
                        <a:pt x="1657" y="1260"/>
                        <a:pt x="1657" y="812"/>
                      </a:cubicBezTo>
                      <a:cubicBezTo>
                        <a:pt x="1657" y="364"/>
                        <a:pt x="1286" y="1"/>
                        <a:pt x="82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29"/>
                <p:cNvSpPr/>
                <p:nvPr/>
              </p:nvSpPr>
              <p:spPr>
                <a:xfrm>
                  <a:off x="-39125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29"/>
                <p:cNvSpPr/>
                <p:nvPr/>
              </p:nvSpPr>
              <p:spPr>
                <a:xfrm>
                  <a:off x="-38314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2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29"/>
                <p:cNvSpPr/>
                <p:nvPr/>
              </p:nvSpPr>
              <p:spPr>
                <a:xfrm>
                  <a:off x="-37503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29"/>
                <p:cNvSpPr/>
                <p:nvPr/>
              </p:nvSpPr>
              <p:spPr>
                <a:xfrm>
                  <a:off x="-3669200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29"/>
                <p:cNvSpPr/>
                <p:nvPr/>
              </p:nvSpPr>
              <p:spPr>
                <a:xfrm>
                  <a:off x="-358810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8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28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29"/>
                <p:cNvSpPr/>
                <p:nvPr/>
              </p:nvSpPr>
              <p:spPr>
                <a:xfrm>
                  <a:off x="-3506975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29"/>
                <p:cNvSpPr/>
                <p:nvPr/>
              </p:nvSpPr>
              <p:spPr>
                <a:xfrm>
                  <a:off x="-342587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9" y="1623"/>
                      </a:cubicBezTo>
                      <a:cubicBezTo>
                        <a:pt x="1286" y="1623"/>
                        <a:pt x="1658" y="1259"/>
                        <a:pt x="1658" y="811"/>
                      </a:cubicBezTo>
                      <a:cubicBezTo>
                        <a:pt x="1658" y="363"/>
                        <a:pt x="1286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29"/>
                <p:cNvSpPr/>
                <p:nvPr/>
              </p:nvSpPr>
              <p:spPr>
                <a:xfrm>
                  <a:off x="-334477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2" y="0"/>
                        <a:pt x="0" y="363"/>
                        <a:pt x="0" y="811"/>
                      </a:cubicBezTo>
                      <a:cubicBezTo>
                        <a:pt x="0" y="1259"/>
                        <a:pt x="372" y="1623"/>
                        <a:pt x="830" y="1623"/>
                      </a:cubicBezTo>
                      <a:cubicBezTo>
                        <a:pt x="1288" y="1623"/>
                        <a:pt x="1658" y="1259"/>
                        <a:pt x="1658" y="811"/>
                      </a:cubicBezTo>
                      <a:cubicBezTo>
                        <a:pt x="1658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29"/>
                <p:cNvSpPr/>
                <p:nvPr/>
              </p:nvSpPr>
              <p:spPr>
                <a:xfrm>
                  <a:off x="-3263650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29"/>
                <p:cNvSpPr/>
                <p:nvPr/>
              </p:nvSpPr>
              <p:spPr>
                <a:xfrm>
                  <a:off x="-3182550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2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8" y="1259"/>
                        <a:pt x="1658" y="811"/>
                      </a:cubicBezTo>
                      <a:cubicBezTo>
                        <a:pt x="1658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29"/>
                <p:cNvSpPr/>
                <p:nvPr/>
              </p:nvSpPr>
              <p:spPr>
                <a:xfrm>
                  <a:off x="-3101425" y="1564475"/>
                  <a:ext cx="41450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8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7" y="1259"/>
                        <a:pt x="1657" y="811"/>
                      </a:cubicBezTo>
                      <a:cubicBezTo>
                        <a:pt x="1657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29"/>
                <p:cNvSpPr/>
                <p:nvPr/>
              </p:nvSpPr>
              <p:spPr>
                <a:xfrm>
                  <a:off x="-30203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29" y="0"/>
                      </a:moveTo>
                      <a:cubicBezTo>
                        <a:pt x="371" y="0"/>
                        <a:pt x="1" y="363"/>
                        <a:pt x="1" y="811"/>
                      </a:cubicBezTo>
                      <a:cubicBezTo>
                        <a:pt x="1" y="1259"/>
                        <a:pt x="371" y="1623"/>
                        <a:pt x="829" y="1623"/>
                      </a:cubicBezTo>
                      <a:cubicBezTo>
                        <a:pt x="1287" y="1623"/>
                        <a:pt x="1659" y="1259"/>
                        <a:pt x="1659" y="811"/>
                      </a:cubicBezTo>
                      <a:cubicBezTo>
                        <a:pt x="1659" y="363"/>
                        <a:pt x="1287" y="0"/>
                        <a:pt x="82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29"/>
                <p:cNvSpPr/>
                <p:nvPr/>
              </p:nvSpPr>
              <p:spPr>
                <a:xfrm>
                  <a:off x="-2939225" y="1564475"/>
                  <a:ext cx="4147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9" h="1623" extrusionOk="0">
                      <a:moveTo>
                        <a:pt x="830" y="0"/>
                      </a:moveTo>
                      <a:cubicBezTo>
                        <a:pt x="373" y="0"/>
                        <a:pt x="1" y="363"/>
                        <a:pt x="1" y="811"/>
                      </a:cubicBezTo>
                      <a:cubicBezTo>
                        <a:pt x="1" y="1259"/>
                        <a:pt x="373" y="1623"/>
                        <a:pt x="830" y="1623"/>
                      </a:cubicBezTo>
                      <a:cubicBezTo>
                        <a:pt x="1288" y="1623"/>
                        <a:pt x="1659" y="1259"/>
                        <a:pt x="1659" y="811"/>
                      </a:cubicBezTo>
                      <a:cubicBezTo>
                        <a:pt x="1659" y="363"/>
                        <a:pt x="1288" y="0"/>
                        <a:pt x="83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29"/>
                <p:cNvSpPr/>
                <p:nvPr/>
              </p:nvSpPr>
              <p:spPr>
                <a:xfrm>
                  <a:off x="-2858075" y="1564475"/>
                  <a:ext cx="41425" cy="4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7" h="1623" extrusionOk="0">
                      <a:moveTo>
                        <a:pt x="828" y="0"/>
                      </a:moveTo>
                      <a:cubicBezTo>
                        <a:pt x="371" y="0"/>
                        <a:pt x="0" y="363"/>
                        <a:pt x="0" y="811"/>
                      </a:cubicBezTo>
                      <a:cubicBezTo>
                        <a:pt x="0" y="1259"/>
                        <a:pt x="371" y="1623"/>
                        <a:pt x="828" y="1623"/>
                      </a:cubicBezTo>
                      <a:cubicBezTo>
                        <a:pt x="1286" y="1623"/>
                        <a:pt x="1657" y="1259"/>
                        <a:pt x="1657" y="811"/>
                      </a:cubicBezTo>
                      <a:cubicBezTo>
                        <a:pt x="1657" y="363"/>
                        <a:pt x="1286" y="0"/>
                        <a:pt x="82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29"/>
                <p:cNvSpPr/>
                <p:nvPr/>
              </p:nvSpPr>
              <p:spPr>
                <a:xfrm>
                  <a:off x="-4697500" y="656950"/>
                  <a:ext cx="731850" cy="69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4" h="27948" extrusionOk="0">
                      <a:moveTo>
                        <a:pt x="14637" y="4085"/>
                      </a:moveTo>
                      <a:cubicBezTo>
                        <a:pt x="20406" y="4085"/>
                        <a:pt x="25101" y="8682"/>
                        <a:pt x="25101" y="14331"/>
                      </a:cubicBezTo>
                      <a:lnTo>
                        <a:pt x="25101" y="23863"/>
                      </a:lnTo>
                      <a:lnTo>
                        <a:pt x="4172" y="23863"/>
                      </a:lnTo>
                      <a:lnTo>
                        <a:pt x="4172" y="14331"/>
                      </a:lnTo>
                      <a:cubicBezTo>
                        <a:pt x="4172" y="8680"/>
                        <a:pt x="8865" y="4085"/>
                        <a:pt x="14637" y="4085"/>
                      </a:cubicBezTo>
                      <a:close/>
                      <a:moveTo>
                        <a:pt x="14637" y="1"/>
                      </a:moveTo>
                      <a:cubicBezTo>
                        <a:pt x="6566" y="1"/>
                        <a:pt x="0" y="6429"/>
                        <a:pt x="0" y="14331"/>
                      </a:cubicBezTo>
                      <a:lnTo>
                        <a:pt x="0" y="25904"/>
                      </a:lnTo>
                      <a:cubicBezTo>
                        <a:pt x="0" y="27033"/>
                        <a:pt x="934" y="27947"/>
                        <a:pt x="2086" y="27947"/>
                      </a:cubicBezTo>
                      <a:lnTo>
                        <a:pt x="27186" y="27947"/>
                      </a:lnTo>
                      <a:cubicBezTo>
                        <a:pt x="28339" y="27947"/>
                        <a:pt x="29273" y="27033"/>
                        <a:pt x="29274" y="25906"/>
                      </a:cubicBezTo>
                      <a:lnTo>
                        <a:pt x="29274" y="14331"/>
                      </a:lnTo>
                      <a:cubicBezTo>
                        <a:pt x="29274" y="6429"/>
                        <a:pt x="22707" y="1"/>
                        <a:pt x="146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29"/>
                <p:cNvSpPr/>
                <p:nvPr/>
              </p:nvSpPr>
              <p:spPr>
                <a:xfrm>
                  <a:off x="-4704000" y="650450"/>
                  <a:ext cx="744825" cy="7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93" h="28468" extrusionOk="0">
                      <a:moveTo>
                        <a:pt x="14897" y="4605"/>
                      </a:moveTo>
                      <a:cubicBezTo>
                        <a:pt x="20522" y="4605"/>
                        <a:pt x="25101" y="9085"/>
                        <a:pt x="25101" y="14591"/>
                      </a:cubicBezTo>
                      <a:lnTo>
                        <a:pt x="25101" y="23864"/>
                      </a:lnTo>
                      <a:lnTo>
                        <a:pt x="4692" y="23864"/>
                      </a:lnTo>
                      <a:lnTo>
                        <a:pt x="4692" y="14591"/>
                      </a:lnTo>
                      <a:cubicBezTo>
                        <a:pt x="4692" y="9085"/>
                        <a:pt x="9269" y="4605"/>
                        <a:pt x="14897" y="4605"/>
                      </a:cubicBezTo>
                      <a:close/>
                      <a:moveTo>
                        <a:pt x="14897" y="4085"/>
                      </a:moveTo>
                      <a:cubicBezTo>
                        <a:pt x="8982" y="4085"/>
                        <a:pt x="4172" y="8798"/>
                        <a:pt x="4172" y="14591"/>
                      </a:cubicBezTo>
                      <a:lnTo>
                        <a:pt x="4172" y="24124"/>
                      </a:lnTo>
                      <a:cubicBezTo>
                        <a:pt x="4172" y="24267"/>
                        <a:pt x="4288" y="24384"/>
                        <a:pt x="4432" y="24384"/>
                      </a:cubicBezTo>
                      <a:lnTo>
                        <a:pt x="25361" y="24384"/>
                      </a:lnTo>
                      <a:cubicBezTo>
                        <a:pt x="25504" y="24384"/>
                        <a:pt x="25621" y="24267"/>
                        <a:pt x="25621" y="24124"/>
                      </a:cubicBezTo>
                      <a:lnTo>
                        <a:pt x="25621" y="14591"/>
                      </a:lnTo>
                      <a:cubicBezTo>
                        <a:pt x="25621" y="8798"/>
                        <a:pt x="20809" y="4085"/>
                        <a:pt x="14897" y="4085"/>
                      </a:cubicBezTo>
                      <a:close/>
                      <a:moveTo>
                        <a:pt x="14897" y="521"/>
                      </a:moveTo>
                      <a:cubicBezTo>
                        <a:pt x="22823" y="521"/>
                        <a:pt x="29272" y="6832"/>
                        <a:pt x="29272" y="14591"/>
                      </a:cubicBezTo>
                      <a:lnTo>
                        <a:pt x="29272" y="26164"/>
                      </a:lnTo>
                      <a:cubicBezTo>
                        <a:pt x="29272" y="27148"/>
                        <a:pt x="28454" y="27947"/>
                        <a:pt x="27446" y="27947"/>
                      </a:cubicBezTo>
                      <a:lnTo>
                        <a:pt x="2346" y="27947"/>
                      </a:lnTo>
                      <a:cubicBezTo>
                        <a:pt x="1339" y="27947"/>
                        <a:pt x="521" y="27148"/>
                        <a:pt x="521" y="26164"/>
                      </a:cubicBezTo>
                      <a:lnTo>
                        <a:pt x="521" y="14589"/>
                      </a:lnTo>
                      <a:cubicBezTo>
                        <a:pt x="521" y="6832"/>
                        <a:pt x="6969" y="521"/>
                        <a:pt x="14897" y="521"/>
                      </a:cubicBezTo>
                      <a:close/>
                      <a:moveTo>
                        <a:pt x="14897" y="0"/>
                      </a:moveTo>
                      <a:cubicBezTo>
                        <a:pt x="6682" y="0"/>
                        <a:pt x="0" y="6545"/>
                        <a:pt x="0" y="14591"/>
                      </a:cubicBezTo>
                      <a:lnTo>
                        <a:pt x="0" y="26164"/>
                      </a:lnTo>
                      <a:cubicBezTo>
                        <a:pt x="0" y="27435"/>
                        <a:pt x="1052" y="28467"/>
                        <a:pt x="2346" y="28467"/>
                      </a:cubicBezTo>
                      <a:lnTo>
                        <a:pt x="27446" y="28467"/>
                      </a:lnTo>
                      <a:cubicBezTo>
                        <a:pt x="28741" y="28467"/>
                        <a:pt x="29793" y="27435"/>
                        <a:pt x="29793" y="26166"/>
                      </a:cubicBezTo>
                      <a:lnTo>
                        <a:pt x="29793" y="14591"/>
                      </a:lnTo>
                      <a:cubicBezTo>
                        <a:pt x="29793" y="6545"/>
                        <a:pt x="23110" y="0"/>
                        <a:pt x="1489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29"/>
                <p:cNvSpPr/>
                <p:nvPr/>
              </p:nvSpPr>
              <p:spPr>
                <a:xfrm>
                  <a:off x="-4736275" y="1216150"/>
                  <a:ext cx="798975" cy="66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59" h="26436" extrusionOk="0">
                      <a:moveTo>
                        <a:pt x="0" y="0"/>
                      </a:moveTo>
                      <a:lnTo>
                        <a:pt x="0" y="26436"/>
                      </a:lnTo>
                      <a:lnTo>
                        <a:pt x="31958" y="26436"/>
                      </a:lnTo>
                      <a:lnTo>
                        <a:pt x="3195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29"/>
                <p:cNvSpPr/>
                <p:nvPr/>
              </p:nvSpPr>
              <p:spPr>
                <a:xfrm>
                  <a:off x="-4742800" y="1209650"/>
                  <a:ext cx="812000" cy="67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480" h="26956" extrusionOk="0">
                      <a:moveTo>
                        <a:pt x="31960" y="521"/>
                      </a:moveTo>
                      <a:lnTo>
                        <a:pt x="31960" y="26435"/>
                      </a:lnTo>
                      <a:lnTo>
                        <a:pt x="522" y="26435"/>
                      </a:lnTo>
                      <a:lnTo>
                        <a:pt x="522" y="521"/>
                      </a:lnTo>
                      <a:close/>
                      <a:moveTo>
                        <a:pt x="260" y="0"/>
                      </a:moveTo>
                      <a:cubicBezTo>
                        <a:pt x="117" y="0"/>
                        <a:pt x="1" y="117"/>
                        <a:pt x="2" y="260"/>
                      </a:cubicBezTo>
                      <a:lnTo>
                        <a:pt x="2" y="26696"/>
                      </a:lnTo>
                      <a:cubicBezTo>
                        <a:pt x="1" y="26840"/>
                        <a:pt x="118" y="26956"/>
                        <a:pt x="262" y="26956"/>
                      </a:cubicBezTo>
                      <a:lnTo>
                        <a:pt x="32219" y="26956"/>
                      </a:lnTo>
                      <a:cubicBezTo>
                        <a:pt x="32363" y="26956"/>
                        <a:pt x="32480" y="26840"/>
                        <a:pt x="32480" y="26696"/>
                      </a:cubicBezTo>
                      <a:lnTo>
                        <a:pt x="32480" y="260"/>
                      </a:lnTo>
                      <a:cubicBezTo>
                        <a:pt x="32480" y="117"/>
                        <a:pt x="32365" y="0"/>
                        <a:pt x="32221" y="0"/>
                      </a:cubicBezTo>
                      <a:cubicBezTo>
                        <a:pt x="32221" y="0"/>
                        <a:pt x="32220" y="0"/>
                        <a:pt x="32219" y="0"/>
                      </a:cubicBezTo>
                      <a:lnTo>
                        <a:pt x="262" y="0"/>
                      </a:lnTo>
                      <a:cubicBezTo>
                        <a:pt x="262" y="0"/>
                        <a:pt x="261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29"/>
                <p:cNvSpPr/>
                <p:nvPr/>
              </p:nvSpPr>
              <p:spPr>
                <a:xfrm>
                  <a:off x="-4427675" y="1405450"/>
                  <a:ext cx="173950" cy="3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12409" extrusionOk="0">
                      <a:moveTo>
                        <a:pt x="3479" y="0"/>
                      </a:moveTo>
                      <a:cubicBezTo>
                        <a:pt x="1557" y="0"/>
                        <a:pt x="0" y="1525"/>
                        <a:pt x="0" y="3406"/>
                      </a:cubicBezTo>
                      <a:cubicBezTo>
                        <a:pt x="0" y="4702"/>
                        <a:pt x="739" y="5828"/>
                        <a:pt x="1826" y="6403"/>
                      </a:cubicBezTo>
                      <a:lnTo>
                        <a:pt x="1242" y="12408"/>
                      </a:lnTo>
                      <a:lnTo>
                        <a:pt x="5717" y="12408"/>
                      </a:lnTo>
                      <a:lnTo>
                        <a:pt x="5132" y="6403"/>
                      </a:lnTo>
                      <a:cubicBezTo>
                        <a:pt x="6219" y="5828"/>
                        <a:pt x="6958" y="4702"/>
                        <a:pt x="6958" y="3406"/>
                      </a:cubicBezTo>
                      <a:cubicBezTo>
                        <a:pt x="6958" y="1525"/>
                        <a:pt x="5401" y="0"/>
                        <a:pt x="34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29"/>
                <p:cNvSpPr/>
                <p:nvPr/>
              </p:nvSpPr>
              <p:spPr>
                <a:xfrm>
                  <a:off x="-4434200" y="1398925"/>
                  <a:ext cx="187000" cy="3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80" h="12930" extrusionOk="0">
                      <a:moveTo>
                        <a:pt x="3740" y="522"/>
                      </a:moveTo>
                      <a:cubicBezTo>
                        <a:pt x="5515" y="522"/>
                        <a:pt x="6960" y="1932"/>
                        <a:pt x="6960" y="3666"/>
                      </a:cubicBezTo>
                      <a:cubicBezTo>
                        <a:pt x="6960" y="4823"/>
                        <a:pt x="6312" y="5883"/>
                        <a:pt x="5271" y="6434"/>
                      </a:cubicBezTo>
                      <a:cubicBezTo>
                        <a:pt x="5177" y="6484"/>
                        <a:pt x="5123" y="6585"/>
                        <a:pt x="5134" y="6690"/>
                      </a:cubicBezTo>
                      <a:lnTo>
                        <a:pt x="5691" y="12409"/>
                      </a:lnTo>
                      <a:lnTo>
                        <a:pt x="1792" y="12409"/>
                      </a:lnTo>
                      <a:lnTo>
                        <a:pt x="2347" y="6690"/>
                      </a:lnTo>
                      <a:cubicBezTo>
                        <a:pt x="2357" y="6585"/>
                        <a:pt x="2303" y="6484"/>
                        <a:pt x="2209" y="6434"/>
                      </a:cubicBezTo>
                      <a:cubicBezTo>
                        <a:pt x="1168" y="5883"/>
                        <a:pt x="521" y="4823"/>
                        <a:pt x="521" y="3666"/>
                      </a:cubicBezTo>
                      <a:cubicBezTo>
                        <a:pt x="521" y="1932"/>
                        <a:pt x="1965" y="522"/>
                        <a:pt x="3740" y="522"/>
                      </a:cubicBezTo>
                      <a:close/>
                      <a:moveTo>
                        <a:pt x="3740" y="1"/>
                      </a:moveTo>
                      <a:cubicBezTo>
                        <a:pt x="1678" y="1"/>
                        <a:pt x="1" y="1645"/>
                        <a:pt x="1" y="3667"/>
                      </a:cubicBezTo>
                      <a:cubicBezTo>
                        <a:pt x="1" y="4958"/>
                        <a:pt x="691" y="6147"/>
                        <a:pt x="1812" y="6809"/>
                      </a:cubicBezTo>
                      <a:lnTo>
                        <a:pt x="1244" y="12644"/>
                      </a:lnTo>
                      <a:cubicBezTo>
                        <a:pt x="1230" y="12796"/>
                        <a:pt x="1350" y="12930"/>
                        <a:pt x="1503" y="12930"/>
                      </a:cubicBezTo>
                      <a:lnTo>
                        <a:pt x="5977" y="12930"/>
                      </a:lnTo>
                      <a:cubicBezTo>
                        <a:pt x="6130" y="12930"/>
                        <a:pt x="6250" y="12796"/>
                        <a:pt x="6236" y="12644"/>
                      </a:cubicBezTo>
                      <a:lnTo>
                        <a:pt x="5668" y="6809"/>
                      </a:lnTo>
                      <a:cubicBezTo>
                        <a:pt x="6789" y="6146"/>
                        <a:pt x="7479" y="4958"/>
                        <a:pt x="7479" y="3667"/>
                      </a:cubicBezTo>
                      <a:cubicBezTo>
                        <a:pt x="7479" y="1645"/>
                        <a:pt x="5801" y="1"/>
                        <a:pt x="374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85" name="Google Shape;285;p29"/>
            <p:cNvGrpSpPr/>
            <p:nvPr/>
          </p:nvGrpSpPr>
          <p:grpSpPr>
            <a:xfrm rot="10800000">
              <a:off x="3474186" y="4232201"/>
              <a:ext cx="183381" cy="1017092"/>
              <a:chOff x="-5634475" y="-504725"/>
              <a:chExt cx="188025" cy="1042850"/>
            </a:xfrm>
          </p:grpSpPr>
          <p:sp>
            <p:nvSpPr>
              <p:cNvPr id="286" name="Google Shape;286;p29"/>
              <p:cNvSpPr/>
              <p:nvPr/>
            </p:nvSpPr>
            <p:spPr>
              <a:xfrm>
                <a:off x="-5602700" y="-454250"/>
                <a:ext cx="156250" cy="992375"/>
              </a:xfrm>
              <a:custGeom>
                <a:avLst/>
                <a:gdLst/>
                <a:ahLst/>
                <a:cxnLst/>
                <a:rect l="l" t="t" r="r" b="b"/>
                <a:pathLst>
                  <a:path w="6250" h="39695" extrusionOk="0">
                    <a:moveTo>
                      <a:pt x="0" y="0"/>
                    </a:moveTo>
                    <a:lnTo>
                      <a:pt x="0" y="14432"/>
                    </a:lnTo>
                    <a:lnTo>
                      <a:pt x="5730" y="20160"/>
                    </a:lnTo>
                    <a:lnTo>
                      <a:pt x="5730" y="39695"/>
                    </a:lnTo>
                    <a:lnTo>
                      <a:pt x="6249" y="39695"/>
                    </a:lnTo>
                    <a:lnTo>
                      <a:pt x="6249" y="19945"/>
                    </a:lnTo>
                    <a:lnTo>
                      <a:pt x="521" y="14216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-5634475" y="-504725"/>
                <a:ext cx="74225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969" h="2856" extrusionOk="0">
                    <a:moveTo>
                      <a:pt x="1540" y="521"/>
                    </a:moveTo>
                    <a:cubicBezTo>
                      <a:pt x="2041" y="523"/>
                      <a:pt x="2447" y="928"/>
                      <a:pt x="2448" y="1428"/>
                    </a:cubicBezTo>
                    <a:cubicBezTo>
                      <a:pt x="2448" y="1795"/>
                      <a:pt x="2226" y="2126"/>
                      <a:pt x="1887" y="2266"/>
                    </a:cubicBezTo>
                    <a:cubicBezTo>
                      <a:pt x="1775" y="2313"/>
                      <a:pt x="1657" y="2335"/>
                      <a:pt x="1540" y="2335"/>
                    </a:cubicBezTo>
                    <a:cubicBezTo>
                      <a:pt x="1304" y="2335"/>
                      <a:pt x="1073" y="2243"/>
                      <a:pt x="899" y="2070"/>
                    </a:cubicBezTo>
                    <a:cubicBezTo>
                      <a:pt x="640" y="1810"/>
                      <a:pt x="561" y="1420"/>
                      <a:pt x="702" y="1081"/>
                    </a:cubicBezTo>
                    <a:cubicBezTo>
                      <a:pt x="842" y="742"/>
                      <a:pt x="1173" y="521"/>
                      <a:pt x="1540" y="521"/>
                    </a:cubicBezTo>
                    <a:close/>
                    <a:moveTo>
                      <a:pt x="1540" y="0"/>
                    </a:moveTo>
                    <a:cubicBezTo>
                      <a:pt x="1169" y="0"/>
                      <a:pt x="804" y="146"/>
                      <a:pt x="531" y="418"/>
                    </a:cubicBezTo>
                    <a:cubicBezTo>
                      <a:pt x="122" y="826"/>
                      <a:pt x="1" y="1440"/>
                      <a:pt x="221" y="1974"/>
                    </a:cubicBezTo>
                    <a:cubicBezTo>
                      <a:pt x="442" y="2508"/>
                      <a:pt x="962" y="2856"/>
                      <a:pt x="1540" y="2856"/>
                    </a:cubicBezTo>
                    <a:cubicBezTo>
                      <a:pt x="2328" y="2855"/>
                      <a:pt x="2967" y="2217"/>
                      <a:pt x="2969" y="1428"/>
                    </a:cubicBezTo>
                    <a:cubicBezTo>
                      <a:pt x="2969" y="851"/>
                      <a:pt x="2620" y="330"/>
                      <a:pt x="2087" y="110"/>
                    </a:cubicBezTo>
                    <a:cubicBezTo>
                      <a:pt x="1910" y="36"/>
                      <a:pt x="1724" y="0"/>
                      <a:pt x="154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" name="Google Shape;288;p29"/>
            <p:cNvGrpSpPr/>
            <p:nvPr/>
          </p:nvGrpSpPr>
          <p:grpSpPr>
            <a:xfrm rot="10800000">
              <a:off x="2618037" y="4358300"/>
              <a:ext cx="72367" cy="518274"/>
              <a:chOff x="-4201325" y="-449025"/>
              <a:chExt cx="74200" cy="531400"/>
            </a:xfrm>
          </p:grpSpPr>
          <p:sp>
            <p:nvSpPr>
              <p:cNvPr id="289" name="Google Shape;289;p29"/>
              <p:cNvSpPr/>
              <p:nvPr/>
            </p:nvSpPr>
            <p:spPr>
              <a:xfrm>
                <a:off x="-4170425" y="-413325"/>
                <a:ext cx="13050" cy="495700"/>
              </a:xfrm>
              <a:custGeom>
                <a:avLst/>
                <a:gdLst/>
                <a:ahLst/>
                <a:cxnLst/>
                <a:rect l="l" t="t" r="r" b="b"/>
                <a:pathLst>
                  <a:path w="522" h="19828" extrusionOk="0">
                    <a:moveTo>
                      <a:pt x="0" y="0"/>
                    </a:moveTo>
                    <a:lnTo>
                      <a:pt x="0" y="19828"/>
                    </a:lnTo>
                    <a:lnTo>
                      <a:pt x="521" y="19828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9"/>
              <p:cNvSpPr/>
              <p:nvPr/>
            </p:nvSpPr>
            <p:spPr>
              <a:xfrm>
                <a:off x="-4194325" y="-442500"/>
                <a:ext cx="607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2428" h="2336" extrusionOk="0">
                    <a:moveTo>
                      <a:pt x="1260" y="0"/>
                    </a:moveTo>
                    <a:cubicBezTo>
                      <a:pt x="788" y="0"/>
                      <a:pt x="363" y="285"/>
                      <a:pt x="181" y="720"/>
                    </a:cubicBezTo>
                    <a:cubicBezTo>
                      <a:pt x="1" y="1156"/>
                      <a:pt x="101" y="1659"/>
                      <a:pt x="434" y="1993"/>
                    </a:cubicBezTo>
                    <a:cubicBezTo>
                      <a:pt x="658" y="2217"/>
                      <a:pt x="957" y="2335"/>
                      <a:pt x="1260" y="2335"/>
                    </a:cubicBezTo>
                    <a:cubicBezTo>
                      <a:pt x="1411" y="2335"/>
                      <a:pt x="1563" y="2306"/>
                      <a:pt x="1707" y="2246"/>
                    </a:cubicBezTo>
                    <a:cubicBezTo>
                      <a:pt x="2143" y="2066"/>
                      <a:pt x="2428" y="1640"/>
                      <a:pt x="2428" y="1167"/>
                    </a:cubicBezTo>
                    <a:cubicBezTo>
                      <a:pt x="2428" y="523"/>
                      <a:pt x="1906" y="0"/>
                      <a:pt x="126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9"/>
              <p:cNvSpPr/>
              <p:nvPr/>
            </p:nvSpPr>
            <p:spPr>
              <a:xfrm>
                <a:off x="-4201325" y="-449025"/>
                <a:ext cx="74200" cy="714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2856" extrusionOk="0">
                    <a:moveTo>
                      <a:pt x="1540" y="521"/>
                    </a:moveTo>
                    <a:lnTo>
                      <a:pt x="1540" y="523"/>
                    </a:lnTo>
                    <a:cubicBezTo>
                      <a:pt x="2042" y="523"/>
                      <a:pt x="2447" y="928"/>
                      <a:pt x="2447" y="1428"/>
                    </a:cubicBezTo>
                    <a:cubicBezTo>
                      <a:pt x="2447" y="1795"/>
                      <a:pt x="2227" y="2126"/>
                      <a:pt x="1888" y="2266"/>
                    </a:cubicBezTo>
                    <a:cubicBezTo>
                      <a:pt x="1775" y="2313"/>
                      <a:pt x="1658" y="2335"/>
                      <a:pt x="1541" y="2335"/>
                    </a:cubicBezTo>
                    <a:cubicBezTo>
                      <a:pt x="1305" y="2335"/>
                      <a:pt x="1073" y="2243"/>
                      <a:pt x="898" y="2070"/>
                    </a:cubicBezTo>
                    <a:cubicBezTo>
                      <a:pt x="639" y="1811"/>
                      <a:pt x="562" y="1420"/>
                      <a:pt x="702" y="1081"/>
                    </a:cubicBezTo>
                    <a:cubicBezTo>
                      <a:pt x="843" y="743"/>
                      <a:pt x="1173" y="521"/>
                      <a:pt x="1540" y="521"/>
                    </a:cubicBezTo>
                    <a:close/>
                    <a:moveTo>
                      <a:pt x="1541" y="1"/>
                    </a:moveTo>
                    <a:cubicBezTo>
                      <a:pt x="1169" y="1"/>
                      <a:pt x="804" y="146"/>
                      <a:pt x="530" y="418"/>
                    </a:cubicBezTo>
                    <a:cubicBezTo>
                      <a:pt x="122" y="828"/>
                      <a:pt x="0" y="1442"/>
                      <a:pt x="222" y="1974"/>
                    </a:cubicBezTo>
                    <a:cubicBezTo>
                      <a:pt x="442" y="2508"/>
                      <a:pt x="963" y="2856"/>
                      <a:pt x="1540" y="2856"/>
                    </a:cubicBezTo>
                    <a:cubicBezTo>
                      <a:pt x="2329" y="2855"/>
                      <a:pt x="2967" y="2217"/>
                      <a:pt x="2968" y="1428"/>
                    </a:cubicBezTo>
                    <a:cubicBezTo>
                      <a:pt x="2968" y="851"/>
                      <a:pt x="2620" y="330"/>
                      <a:pt x="2088" y="110"/>
                    </a:cubicBezTo>
                    <a:cubicBezTo>
                      <a:pt x="1911" y="36"/>
                      <a:pt x="1725" y="1"/>
                      <a:pt x="15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Initializing</a:t>
            </a:r>
            <a:endParaRPr dirty="0"/>
          </a:p>
        </p:txBody>
      </p:sp>
      <p:sp>
        <p:nvSpPr>
          <p:cNvPr id="194" name="Google Shape;328;p32">
            <a:extLst>
              <a:ext uri="{FF2B5EF4-FFF2-40B4-BE49-F238E27FC236}">
                <a16:creationId xmlns:a16="http://schemas.microsoft.com/office/drawing/2014/main" id="{62B0B7F6-356C-1442-B334-B23BFFD539F7}"/>
              </a:ext>
            </a:extLst>
          </p:cNvPr>
          <p:cNvSpPr txBox="1">
            <a:spLocks/>
          </p:cNvSpPr>
          <p:nvPr/>
        </p:nvSpPr>
        <p:spPr>
          <a:xfrm>
            <a:off x="2223856" y="877875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 dirty="0"/>
              <a:t>* </a:t>
            </a:r>
            <a:r>
              <a:rPr lang="en-US" sz="1000" dirty="0" err="1"/>
              <a:t>fr</a:t>
            </a:r>
            <a:r>
              <a:rPr lang="en-US" sz="1000" dirty="0"/>
              <a:t> ( fast reader ) is a custom scanner that uses Java </a:t>
            </a:r>
            <a:r>
              <a:rPr lang="en-US" sz="1000" dirty="0" err="1"/>
              <a:t>BufferedReader</a:t>
            </a:r>
            <a:endParaRPr lang="en-US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A3F6E5-9CE8-B940-8A9B-2493C4661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88" y="877875"/>
            <a:ext cx="7122024" cy="431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49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590604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Books class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5305C-E26C-AE46-A013-893E95EFB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3564"/>
            <a:ext cx="9144000" cy="405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77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590604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Create Action class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7A366-A064-C94B-80B6-A1E3F228F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6524"/>
            <a:ext cx="9144000" cy="323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73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590604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Find the best action and beats method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BB8074-F83E-954A-A54B-FC8423355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2748"/>
            <a:ext cx="9144000" cy="373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99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590604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Reading Books Algorithm 1/5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1B2514-7D15-3444-B185-2E82F64F5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98" y="566095"/>
            <a:ext cx="8517375" cy="470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98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590604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Reading Books Algorithm 2/5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A1D07-ED3E-464C-947B-BCC8AC9D8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4" y="1248156"/>
            <a:ext cx="9144000" cy="38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20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590604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Reading Books Algorithm 3/5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C5339B-7D27-304A-AC4D-AA872040D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8456"/>
            <a:ext cx="9144000" cy="45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33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590604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Reading Books Algorithm 4/5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CEE997-21B1-3A4D-9C70-F482A23BE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2555"/>
            <a:ext cx="9144000" cy="471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7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590604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Reading Books Algorithm 5/5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1AD2CA-B235-234C-8FE9-B9D3DC8EA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12" y="554219"/>
            <a:ext cx="8517375" cy="470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43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590604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Finally Print the answer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F0CCE8-2D6B-DE44-A00D-B740018CA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2114"/>
            <a:ext cx="91440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74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body" idx="1"/>
          </p:nvPr>
        </p:nvSpPr>
        <p:spPr>
          <a:xfrm>
            <a:off x="626625" y="877875"/>
            <a:ext cx="7322400" cy="40746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dirty="0"/>
              <a:t>Summer vacation has started so Alice and Bob want to play and joy, but... Their mom doesn't think so. She says that they have to read </a:t>
            </a:r>
            <a:r>
              <a:rPr lang="en-US" b="1" dirty="0"/>
              <a:t>exactly</a:t>
            </a:r>
            <a:r>
              <a:rPr lang="en-US" dirty="0"/>
              <a:t> m books before all entertainments. Alice and Bob will read each book </a:t>
            </a:r>
            <a:r>
              <a:rPr lang="en-US" b="1" dirty="0"/>
              <a:t>together</a:t>
            </a:r>
            <a:r>
              <a:rPr lang="en-US" dirty="0"/>
              <a:t> to end this exercise faster.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dirty="0"/>
              <a:t>There are n books in the family library. The </a:t>
            </a:r>
            <a:r>
              <a:rPr lang="en-US" dirty="0" err="1"/>
              <a:t>i-th</a:t>
            </a:r>
            <a:r>
              <a:rPr lang="en-US" dirty="0"/>
              <a:t> book is described by three integers: 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 — the amount of time Alice and Bob need to spend to read it, a</a:t>
            </a:r>
            <a:r>
              <a:rPr lang="en-US" baseline="-25000" dirty="0"/>
              <a:t>i</a:t>
            </a:r>
            <a:r>
              <a:rPr lang="en-US" dirty="0"/>
              <a:t> (equals 1 if Alice likes the </a:t>
            </a:r>
            <a:r>
              <a:rPr lang="en-US" dirty="0" err="1"/>
              <a:t>i-th</a:t>
            </a:r>
            <a:r>
              <a:rPr lang="en-US" dirty="0"/>
              <a:t> book and 0 if not), and b</a:t>
            </a:r>
            <a:r>
              <a:rPr lang="en-US" baseline="-25000" dirty="0"/>
              <a:t>i</a:t>
            </a:r>
            <a:r>
              <a:rPr lang="en-US" dirty="0"/>
              <a:t> (equals 1 if Bob likes the </a:t>
            </a:r>
            <a:r>
              <a:rPr lang="en-US" dirty="0" err="1"/>
              <a:t>i-th</a:t>
            </a:r>
            <a:r>
              <a:rPr lang="en-US" dirty="0"/>
              <a:t> book and 0 if not).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dirty="0"/>
              <a:t>So they need to choose </a:t>
            </a:r>
            <a:r>
              <a:rPr lang="en-US" b="1" dirty="0"/>
              <a:t>exactly</a:t>
            </a:r>
            <a:r>
              <a:rPr lang="en-US" dirty="0"/>
              <a:t> m books from the given n books in such a way that:</a:t>
            </a:r>
          </a:p>
          <a:p>
            <a:r>
              <a:rPr lang="en-US" dirty="0"/>
              <a:t>Alice likes </a:t>
            </a:r>
            <a:r>
              <a:rPr lang="en-US" b="1" dirty="0"/>
              <a:t>at least</a:t>
            </a:r>
            <a:r>
              <a:rPr lang="en-US" dirty="0"/>
              <a:t> k books from the chosen set and Bob likes </a:t>
            </a:r>
            <a:r>
              <a:rPr lang="en-US" b="1" dirty="0"/>
              <a:t>at least</a:t>
            </a:r>
            <a:r>
              <a:rPr lang="en-US" dirty="0"/>
              <a:t> k books from the chosen set;</a:t>
            </a:r>
          </a:p>
          <a:p>
            <a:r>
              <a:rPr lang="en-US" dirty="0"/>
              <a:t>the total reading time of these 𝑚m books is </a:t>
            </a:r>
            <a:r>
              <a:rPr lang="en-US" b="1" dirty="0"/>
              <a:t>minimized</a:t>
            </a:r>
            <a:r>
              <a:rPr lang="en-US" dirty="0"/>
              <a:t> (they are children and want to play and joy as soon a possible).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dirty="0"/>
              <a:t>The set they choose is </a:t>
            </a:r>
            <a:r>
              <a:rPr lang="en-US" b="1" dirty="0"/>
              <a:t>the same</a:t>
            </a:r>
            <a:r>
              <a:rPr lang="en-US" dirty="0"/>
              <a:t> for both Alice an Bob (it's shared between them) and they read all books </a:t>
            </a:r>
            <a:r>
              <a:rPr lang="en-US" b="1" dirty="0"/>
              <a:t>together</a:t>
            </a:r>
            <a:r>
              <a:rPr lang="en-US" dirty="0"/>
              <a:t>, so the total reading time is the sum of 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 over all books that are in the chosen set.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dirty="0"/>
              <a:t>Your task is to help them and find any suitable set of books or determine that it is impossible to find such a set.</a:t>
            </a:r>
          </a:p>
        </p:txBody>
      </p:sp>
      <p:sp>
        <p:nvSpPr>
          <p:cNvPr id="297" name="Google Shape;297;p30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title"/>
          </p:nvPr>
        </p:nvSpPr>
        <p:spPr>
          <a:xfrm>
            <a:off x="626624" y="338175"/>
            <a:ext cx="7496839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Fast Reader – (skip if you just use </a:t>
            </a:r>
            <a:r>
              <a:rPr lang="en" dirty="0" err="1"/>
              <a:t>java.util.Scanner</a:t>
            </a:r>
            <a:r>
              <a:rPr lang="en" dirty="0"/>
              <a:t>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9A514-1FD3-2E4F-B7E6-62C280BB8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92" y="734568"/>
            <a:ext cx="7740816" cy="435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84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43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 You can solve the problem</a:t>
            </a:r>
            <a:endParaRPr dirty="0"/>
          </a:p>
        </p:txBody>
      </p:sp>
      <p:sp>
        <p:nvSpPr>
          <p:cNvPr id="1485" name="Google Shape;1485;p43"/>
          <p:cNvSpPr/>
          <p:nvPr/>
        </p:nvSpPr>
        <p:spPr>
          <a:xfrm>
            <a:off x="5241368" y="1296595"/>
            <a:ext cx="3804471" cy="3398043"/>
          </a:xfrm>
          <a:custGeom>
            <a:avLst/>
            <a:gdLst/>
            <a:ahLst/>
            <a:cxnLst/>
            <a:rect l="l" t="t" r="r" b="b"/>
            <a:pathLst>
              <a:path w="215185" h="192197" extrusionOk="0">
                <a:moveTo>
                  <a:pt x="130247" y="1"/>
                </a:moveTo>
                <a:cubicBezTo>
                  <a:pt x="124539" y="1"/>
                  <a:pt x="118687" y="698"/>
                  <a:pt x="112746" y="2157"/>
                </a:cubicBezTo>
                <a:cubicBezTo>
                  <a:pt x="82237" y="9644"/>
                  <a:pt x="74490" y="42681"/>
                  <a:pt x="49070" y="57317"/>
                </a:cubicBezTo>
                <a:cubicBezTo>
                  <a:pt x="29561" y="68549"/>
                  <a:pt x="0" y="86876"/>
                  <a:pt x="4730" y="119394"/>
                </a:cubicBezTo>
                <a:cubicBezTo>
                  <a:pt x="6273" y="129991"/>
                  <a:pt x="13289" y="137733"/>
                  <a:pt x="22914" y="142078"/>
                </a:cubicBezTo>
                <a:cubicBezTo>
                  <a:pt x="36077" y="148019"/>
                  <a:pt x="54482" y="145601"/>
                  <a:pt x="66214" y="154273"/>
                </a:cubicBezTo>
                <a:cubicBezTo>
                  <a:pt x="79812" y="164323"/>
                  <a:pt x="91045" y="178511"/>
                  <a:pt x="120605" y="189154"/>
                </a:cubicBezTo>
                <a:cubicBezTo>
                  <a:pt x="126420" y="191247"/>
                  <a:pt x="132420" y="192196"/>
                  <a:pt x="138425" y="192196"/>
                </a:cubicBezTo>
                <a:cubicBezTo>
                  <a:pt x="156564" y="192196"/>
                  <a:pt x="174751" y="183534"/>
                  <a:pt x="188024" y="171564"/>
                </a:cubicBezTo>
                <a:cubicBezTo>
                  <a:pt x="209771" y="151955"/>
                  <a:pt x="215185" y="120333"/>
                  <a:pt x="212731" y="92256"/>
                </a:cubicBezTo>
                <a:cubicBezTo>
                  <a:pt x="210981" y="72254"/>
                  <a:pt x="204424" y="52744"/>
                  <a:pt x="192850" y="35630"/>
                </a:cubicBezTo>
                <a:cubicBezTo>
                  <a:pt x="178024" y="13706"/>
                  <a:pt x="155547" y="1"/>
                  <a:pt x="130247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6" name="Google Shape;1486;p43"/>
          <p:cNvGrpSpPr/>
          <p:nvPr/>
        </p:nvGrpSpPr>
        <p:grpSpPr>
          <a:xfrm>
            <a:off x="5763388" y="1694943"/>
            <a:ext cx="3526417" cy="3305683"/>
            <a:chOff x="5906263" y="1914018"/>
            <a:chExt cx="3526417" cy="3305683"/>
          </a:xfrm>
        </p:grpSpPr>
        <p:sp>
          <p:nvSpPr>
            <p:cNvPr id="1487" name="Google Shape;1487;p43"/>
            <p:cNvSpPr/>
            <p:nvPr/>
          </p:nvSpPr>
          <p:spPr>
            <a:xfrm>
              <a:off x="7913703" y="4201404"/>
              <a:ext cx="1452695" cy="1018297"/>
            </a:xfrm>
            <a:custGeom>
              <a:avLst/>
              <a:gdLst/>
              <a:ahLst/>
              <a:cxnLst/>
              <a:rect l="l" t="t" r="r" b="b"/>
              <a:pathLst>
                <a:path w="82166" h="57596" extrusionOk="0">
                  <a:moveTo>
                    <a:pt x="30743" y="0"/>
                  </a:moveTo>
                  <a:lnTo>
                    <a:pt x="26015" y="1773"/>
                  </a:lnTo>
                  <a:cubicBezTo>
                    <a:pt x="26015" y="1773"/>
                    <a:pt x="38809" y="17350"/>
                    <a:pt x="50793" y="31679"/>
                  </a:cubicBezTo>
                  <a:cubicBezTo>
                    <a:pt x="48987" y="31838"/>
                    <a:pt x="47177" y="31941"/>
                    <a:pt x="45406" y="31941"/>
                  </a:cubicBezTo>
                  <a:cubicBezTo>
                    <a:pt x="42293" y="31941"/>
                    <a:pt x="39300" y="31624"/>
                    <a:pt x="36656" y="30742"/>
                  </a:cubicBezTo>
                  <a:cubicBezTo>
                    <a:pt x="24241" y="26603"/>
                    <a:pt x="14190" y="17736"/>
                    <a:pt x="14190" y="17736"/>
                  </a:cubicBezTo>
                  <a:lnTo>
                    <a:pt x="14190" y="17736"/>
                  </a:lnTo>
                  <a:cubicBezTo>
                    <a:pt x="1" y="18918"/>
                    <a:pt x="21284" y="41975"/>
                    <a:pt x="29561" y="48479"/>
                  </a:cubicBezTo>
                  <a:cubicBezTo>
                    <a:pt x="37757" y="54918"/>
                    <a:pt x="44046" y="57596"/>
                    <a:pt x="49730" y="57596"/>
                  </a:cubicBezTo>
                  <a:cubicBezTo>
                    <a:pt x="55542" y="57596"/>
                    <a:pt x="60722" y="54797"/>
                    <a:pt x="66662" y="50359"/>
                  </a:cubicBezTo>
                  <a:cubicBezTo>
                    <a:pt x="68778" y="52771"/>
                    <a:pt x="70303" y="54432"/>
                    <a:pt x="70945" y="54982"/>
                  </a:cubicBezTo>
                  <a:cubicBezTo>
                    <a:pt x="70987" y="55017"/>
                    <a:pt x="71028" y="55052"/>
                    <a:pt x="71070" y="55087"/>
                  </a:cubicBezTo>
                  <a:cubicBezTo>
                    <a:pt x="72181" y="56010"/>
                    <a:pt x="73360" y="56403"/>
                    <a:pt x="74484" y="56403"/>
                  </a:cubicBezTo>
                  <a:cubicBezTo>
                    <a:pt x="78714" y="56403"/>
                    <a:pt x="82165" y="50837"/>
                    <a:pt x="78299" y="47015"/>
                  </a:cubicBezTo>
                  <a:lnTo>
                    <a:pt x="74280" y="43041"/>
                  </a:lnTo>
                  <a:cubicBezTo>
                    <a:pt x="77629" y="38193"/>
                    <a:pt x="76186" y="34620"/>
                    <a:pt x="73311" y="31334"/>
                  </a:cubicBezTo>
                  <a:cubicBezTo>
                    <a:pt x="72333" y="30216"/>
                    <a:pt x="70462" y="29825"/>
                    <a:pt x="68013" y="29825"/>
                  </a:cubicBezTo>
                  <a:cubicBezTo>
                    <a:pt x="66125" y="29825"/>
                    <a:pt x="63893" y="30057"/>
                    <a:pt x="61461" y="30368"/>
                  </a:cubicBezTo>
                  <a:lnTo>
                    <a:pt x="30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3"/>
            <p:cNvSpPr/>
            <p:nvPr/>
          </p:nvSpPr>
          <p:spPr>
            <a:xfrm>
              <a:off x="5906263" y="1956875"/>
              <a:ext cx="2881239" cy="2667664"/>
            </a:xfrm>
            <a:custGeom>
              <a:avLst/>
              <a:gdLst/>
              <a:ahLst/>
              <a:cxnLst/>
              <a:rect l="l" t="t" r="r" b="b"/>
              <a:pathLst>
                <a:path w="162966" h="150886" extrusionOk="0">
                  <a:moveTo>
                    <a:pt x="91496" y="1"/>
                  </a:moveTo>
                  <a:cubicBezTo>
                    <a:pt x="91131" y="1"/>
                    <a:pt x="90769" y="47"/>
                    <a:pt x="90421" y="145"/>
                  </a:cubicBezTo>
                  <a:lnTo>
                    <a:pt x="2597" y="24864"/>
                  </a:lnTo>
                  <a:cubicBezTo>
                    <a:pt x="750" y="25384"/>
                    <a:pt x="1" y="27153"/>
                    <a:pt x="925" y="28815"/>
                  </a:cubicBezTo>
                  <a:lnTo>
                    <a:pt x="67528" y="148674"/>
                  </a:lnTo>
                  <a:cubicBezTo>
                    <a:pt x="68278" y="150022"/>
                    <a:pt x="69897" y="150886"/>
                    <a:pt x="71469" y="150886"/>
                  </a:cubicBezTo>
                  <a:cubicBezTo>
                    <a:pt x="71834" y="150886"/>
                    <a:pt x="72197" y="150839"/>
                    <a:pt x="72545" y="150741"/>
                  </a:cubicBezTo>
                  <a:lnTo>
                    <a:pt x="160369" y="126022"/>
                  </a:lnTo>
                  <a:cubicBezTo>
                    <a:pt x="162216" y="125502"/>
                    <a:pt x="162965" y="123734"/>
                    <a:pt x="162041" y="122072"/>
                  </a:cubicBezTo>
                  <a:lnTo>
                    <a:pt x="95438" y="2212"/>
                  </a:lnTo>
                  <a:cubicBezTo>
                    <a:pt x="94688" y="863"/>
                    <a:pt x="93068" y="1"/>
                    <a:pt x="91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3"/>
            <p:cNvSpPr/>
            <p:nvPr/>
          </p:nvSpPr>
          <p:spPr>
            <a:xfrm>
              <a:off x="5907995" y="1951677"/>
              <a:ext cx="2877756" cy="2678078"/>
            </a:xfrm>
            <a:custGeom>
              <a:avLst/>
              <a:gdLst/>
              <a:ahLst/>
              <a:cxnLst/>
              <a:rect l="l" t="t" r="r" b="b"/>
              <a:pathLst>
                <a:path w="162769" h="151475" extrusionOk="0">
                  <a:moveTo>
                    <a:pt x="91392" y="589"/>
                  </a:moveTo>
                  <a:cubicBezTo>
                    <a:pt x="91396" y="589"/>
                    <a:pt x="91401" y="589"/>
                    <a:pt x="91405" y="589"/>
                  </a:cubicBezTo>
                  <a:cubicBezTo>
                    <a:pt x="92871" y="589"/>
                    <a:pt x="94384" y="1394"/>
                    <a:pt x="95080" y="2650"/>
                  </a:cubicBezTo>
                  <a:lnTo>
                    <a:pt x="161685" y="122510"/>
                  </a:lnTo>
                  <a:cubicBezTo>
                    <a:pt x="162083" y="123227"/>
                    <a:pt x="162152" y="123984"/>
                    <a:pt x="161879" y="124642"/>
                  </a:cubicBezTo>
                  <a:cubicBezTo>
                    <a:pt x="161601" y="125310"/>
                    <a:pt x="161000" y="125803"/>
                    <a:pt x="160190" y="126031"/>
                  </a:cubicBezTo>
                  <a:lnTo>
                    <a:pt x="72367" y="150751"/>
                  </a:lnTo>
                  <a:cubicBezTo>
                    <a:pt x="72043" y="150842"/>
                    <a:pt x="71705" y="150885"/>
                    <a:pt x="71365" y="150885"/>
                  </a:cubicBezTo>
                  <a:cubicBezTo>
                    <a:pt x="69900" y="150885"/>
                    <a:pt x="68386" y="150081"/>
                    <a:pt x="67688" y="148826"/>
                  </a:cubicBezTo>
                  <a:lnTo>
                    <a:pt x="1085" y="28964"/>
                  </a:lnTo>
                  <a:cubicBezTo>
                    <a:pt x="687" y="28247"/>
                    <a:pt x="616" y="27490"/>
                    <a:pt x="891" y="26833"/>
                  </a:cubicBezTo>
                  <a:cubicBezTo>
                    <a:pt x="1169" y="26164"/>
                    <a:pt x="1768" y="25671"/>
                    <a:pt x="2579" y="25443"/>
                  </a:cubicBezTo>
                  <a:lnTo>
                    <a:pt x="90403" y="723"/>
                  </a:lnTo>
                  <a:cubicBezTo>
                    <a:pt x="90725" y="634"/>
                    <a:pt x="91058" y="589"/>
                    <a:pt x="91392" y="589"/>
                  </a:cubicBezTo>
                  <a:close/>
                  <a:moveTo>
                    <a:pt x="91389" y="0"/>
                  </a:moveTo>
                  <a:cubicBezTo>
                    <a:pt x="91000" y="0"/>
                    <a:pt x="90614" y="50"/>
                    <a:pt x="90243" y="154"/>
                  </a:cubicBezTo>
                  <a:lnTo>
                    <a:pt x="2419" y="24874"/>
                  </a:lnTo>
                  <a:cubicBezTo>
                    <a:pt x="1431" y="25152"/>
                    <a:pt x="694" y="25767"/>
                    <a:pt x="344" y="26605"/>
                  </a:cubicBezTo>
                  <a:cubicBezTo>
                    <a:pt x="1" y="27433"/>
                    <a:pt x="80" y="28373"/>
                    <a:pt x="567" y="29251"/>
                  </a:cubicBezTo>
                  <a:lnTo>
                    <a:pt x="67172" y="149114"/>
                  </a:lnTo>
                  <a:cubicBezTo>
                    <a:pt x="67971" y="150551"/>
                    <a:pt x="69705" y="151475"/>
                    <a:pt x="71382" y="151475"/>
                  </a:cubicBezTo>
                  <a:cubicBezTo>
                    <a:pt x="71768" y="151475"/>
                    <a:pt x="72154" y="151423"/>
                    <a:pt x="72526" y="151320"/>
                  </a:cubicBezTo>
                  <a:lnTo>
                    <a:pt x="160350" y="126600"/>
                  </a:lnTo>
                  <a:cubicBezTo>
                    <a:pt x="161339" y="126323"/>
                    <a:pt x="162075" y="125708"/>
                    <a:pt x="162424" y="124869"/>
                  </a:cubicBezTo>
                  <a:cubicBezTo>
                    <a:pt x="162769" y="124042"/>
                    <a:pt x="162690" y="123101"/>
                    <a:pt x="162202" y="122223"/>
                  </a:cubicBezTo>
                  <a:lnTo>
                    <a:pt x="95598" y="2363"/>
                  </a:lnTo>
                  <a:cubicBezTo>
                    <a:pt x="94799" y="925"/>
                    <a:pt x="93066" y="0"/>
                    <a:pt x="91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3"/>
            <p:cNvSpPr/>
            <p:nvPr/>
          </p:nvSpPr>
          <p:spPr>
            <a:xfrm>
              <a:off x="6005854" y="2016916"/>
              <a:ext cx="2662360" cy="2512134"/>
            </a:xfrm>
            <a:custGeom>
              <a:avLst/>
              <a:gdLst/>
              <a:ahLst/>
              <a:cxnLst/>
              <a:rect l="l" t="t" r="r" b="b"/>
              <a:pathLst>
                <a:path w="150586" h="142089" extrusionOk="0">
                  <a:moveTo>
                    <a:pt x="84908" y="1"/>
                  </a:moveTo>
                  <a:lnTo>
                    <a:pt x="0" y="23900"/>
                  </a:lnTo>
                  <a:lnTo>
                    <a:pt x="65677" y="142089"/>
                  </a:lnTo>
                  <a:lnTo>
                    <a:pt x="150585" y="118190"/>
                  </a:lnTo>
                  <a:lnTo>
                    <a:pt x="84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3"/>
            <p:cNvSpPr/>
            <p:nvPr/>
          </p:nvSpPr>
          <p:spPr>
            <a:xfrm>
              <a:off x="5998093" y="2010781"/>
              <a:ext cx="2677884" cy="2524439"/>
            </a:xfrm>
            <a:custGeom>
              <a:avLst/>
              <a:gdLst/>
              <a:ahLst/>
              <a:cxnLst/>
              <a:rect l="l" t="t" r="r" b="b"/>
              <a:pathLst>
                <a:path w="151464" h="142785" extrusionOk="0">
                  <a:moveTo>
                    <a:pt x="85203" y="695"/>
                  </a:moveTo>
                  <a:lnTo>
                    <a:pt x="150583" y="118353"/>
                  </a:lnTo>
                  <a:lnTo>
                    <a:pt x="66261" y="142088"/>
                  </a:lnTo>
                  <a:lnTo>
                    <a:pt x="880" y="24430"/>
                  </a:lnTo>
                  <a:lnTo>
                    <a:pt x="85203" y="695"/>
                  </a:lnTo>
                  <a:close/>
                  <a:moveTo>
                    <a:pt x="85492" y="0"/>
                  </a:moveTo>
                  <a:lnTo>
                    <a:pt x="0" y="24064"/>
                  </a:lnTo>
                  <a:lnTo>
                    <a:pt x="65858" y="142579"/>
                  </a:lnTo>
                  <a:lnTo>
                    <a:pt x="65971" y="142785"/>
                  </a:lnTo>
                  <a:lnTo>
                    <a:pt x="151103" y="118823"/>
                  </a:lnTo>
                  <a:lnTo>
                    <a:pt x="151463" y="118721"/>
                  </a:lnTo>
                  <a:lnTo>
                    <a:pt x="85607" y="206"/>
                  </a:lnTo>
                  <a:lnTo>
                    <a:pt x="854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3"/>
            <p:cNvSpPr/>
            <p:nvPr/>
          </p:nvSpPr>
          <p:spPr>
            <a:xfrm>
              <a:off x="7062393" y="2426650"/>
              <a:ext cx="116600" cy="32832"/>
            </a:xfrm>
            <a:custGeom>
              <a:avLst/>
              <a:gdLst/>
              <a:ahLst/>
              <a:cxnLst/>
              <a:rect l="l" t="t" r="r" b="b"/>
              <a:pathLst>
                <a:path w="6595" h="1857" extrusionOk="0">
                  <a:moveTo>
                    <a:pt x="1" y="1856"/>
                  </a:moveTo>
                  <a:lnTo>
                    <a:pt x="6594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3"/>
            <p:cNvSpPr/>
            <p:nvPr/>
          </p:nvSpPr>
          <p:spPr>
            <a:xfrm>
              <a:off x="7060944" y="2421717"/>
              <a:ext cx="119446" cy="42821"/>
            </a:xfrm>
            <a:custGeom>
              <a:avLst/>
              <a:gdLst/>
              <a:ahLst/>
              <a:cxnLst/>
              <a:rect l="l" t="t" r="r" b="b"/>
              <a:pathLst>
                <a:path w="6756" h="2422" extrusionOk="0">
                  <a:moveTo>
                    <a:pt x="6596" y="0"/>
                  </a:moveTo>
                  <a:lnTo>
                    <a:pt x="1" y="1852"/>
                  </a:lnTo>
                  <a:lnTo>
                    <a:pt x="161" y="2421"/>
                  </a:lnTo>
                  <a:lnTo>
                    <a:pt x="6755" y="569"/>
                  </a:lnTo>
                  <a:lnTo>
                    <a:pt x="65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3"/>
            <p:cNvSpPr/>
            <p:nvPr/>
          </p:nvSpPr>
          <p:spPr>
            <a:xfrm>
              <a:off x="6253958" y="2484853"/>
              <a:ext cx="718215" cy="202171"/>
            </a:xfrm>
            <a:custGeom>
              <a:avLst/>
              <a:gdLst/>
              <a:ahLst/>
              <a:cxnLst/>
              <a:rect l="l" t="t" r="r" b="b"/>
              <a:pathLst>
                <a:path w="40623" h="11435" extrusionOk="0">
                  <a:moveTo>
                    <a:pt x="0" y="11434"/>
                  </a:moveTo>
                  <a:lnTo>
                    <a:pt x="4062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3"/>
            <p:cNvSpPr/>
            <p:nvPr/>
          </p:nvSpPr>
          <p:spPr>
            <a:xfrm>
              <a:off x="6252473" y="2480061"/>
              <a:ext cx="721132" cy="211859"/>
            </a:xfrm>
            <a:custGeom>
              <a:avLst/>
              <a:gdLst/>
              <a:ahLst/>
              <a:cxnLst/>
              <a:rect l="l" t="t" r="r" b="b"/>
              <a:pathLst>
                <a:path w="40788" h="11983" extrusionOk="0">
                  <a:moveTo>
                    <a:pt x="40627" y="0"/>
                  </a:moveTo>
                  <a:lnTo>
                    <a:pt x="0" y="11413"/>
                  </a:lnTo>
                  <a:lnTo>
                    <a:pt x="160" y="11982"/>
                  </a:lnTo>
                  <a:lnTo>
                    <a:pt x="40787" y="570"/>
                  </a:lnTo>
                  <a:lnTo>
                    <a:pt x="406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3"/>
            <p:cNvSpPr/>
            <p:nvPr/>
          </p:nvSpPr>
          <p:spPr>
            <a:xfrm>
              <a:off x="6934532" y="2507819"/>
              <a:ext cx="289545" cy="81522"/>
            </a:xfrm>
            <a:custGeom>
              <a:avLst/>
              <a:gdLst/>
              <a:ahLst/>
              <a:cxnLst/>
              <a:rect l="l" t="t" r="r" b="b"/>
              <a:pathLst>
                <a:path w="16377" h="4611" extrusionOk="0">
                  <a:moveTo>
                    <a:pt x="1" y="4611"/>
                  </a:moveTo>
                  <a:lnTo>
                    <a:pt x="16377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3"/>
            <p:cNvSpPr/>
            <p:nvPr/>
          </p:nvSpPr>
          <p:spPr>
            <a:xfrm>
              <a:off x="6933064" y="2502922"/>
              <a:ext cx="292445" cy="91423"/>
            </a:xfrm>
            <a:custGeom>
              <a:avLst/>
              <a:gdLst/>
              <a:ahLst/>
              <a:cxnLst/>
              <a:rect l="l" t="t" r="r" b="b"/>
              <a:pathLst>
                <a:path w="16541" h="5171" extrusionOk="0">
                  <a:moveTo>
                    <a:pt x="16381" y="0"/>
                  </a:moveTo>
                  <a:lnTo>
                    <a:pt x="1" y="4602"/>
                  </a:lnTo>
                  <a:lnTo>
                    <a:pt x="161" y="5171"/>
                  </a:lnTo>
                  <a:lnTo>
                    <a:pt x="16540" y="570"/>
                  </a:lnTo>
                  <a:lnTo>
                    <a:pt x="163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3"/>
            <p:cNvSpPr/>
            <p:nvPr/>
          </p:nvSpPr>
          <p:spPr>
            <a:xfrm>
              <a:off x="6490817" y="2611548"/>
              <a:ext cx="364756" cy="102668"/>
            </a:xfrm>
            <a:custGeom>
              <a:avLst/>
              <a:gdLst/>
              <a:ahLst/>
              <a:cxnLst/>
              <a:rect l="l" t="t" r="r" b="b"/>
              <a:pathLst>
                <a:path w="20631" h="5807" extrusionOk="0">
                  <a:moveTo>
                    <a:pt x="1" y="5807"/>
                  </a:moveTo>
                  <a:lnTo>
                    <a:pt x="2063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3"/>
            <p:cNvSpPr/>
            <p:nvPr/>
          </p:nvSpPr>
          <p:spPr>
            <a:xfrm>
              <a:off x="6489367" y="2606650"/>
              <a:ext cx="367638" cy="112551"/>
            </a:xfrm>
            <a:custGeom>
              <a:avLst/>
              <a:gdLst/>
              <a:ahLst/>
              <a:cxnLst/>
              <a:rect l="l" t="t" r="r" b="b"/>
              <a:pathLst>
                <a:path w="20794" h="6366" extrusionOk="0">
                  <a:moveTo>
                    <a:pt x="20634" y="0"/>
                  </a:moveTo>
                  <a:lnTo>
                    <a:pt x="1" y="5797"/>
                  </a:lnTo>
                  <a:lnTo>
                    <a:pt x="161" y="6366"/>
                  </a:lnTo>
                  <a:lnTo>
                    <a:pt x="20793" y="570"/>
                  </a:lnTo>
                  <a:lnTo>
                    <a:pt x="20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3"/>
            <p:cNvSpPr/>
            <p:nvPr/>
          </p:nvSpPr>
          <p:spPr>
            <a:xfrm>
              <a:off x="6299059" y="2733257"/>
              <a:ext cx="124114" cy="34936"/>
            </a:xfrm>
            <a:custGeom>
              <a:avLst/>
              <a:gdLst/>
              <a:ahLst/>
              <a:cxnLst/>
              <a:rect l="l" t="t" r="r" b="b"/>
              <a:pathLst>
                <a:path w="7020" h="1976" extrusionOk="0">
                  <a:moveTo>
                    <a:pt x="0" y="1976"/>
                  </a:moveTo>
                  <a:lnTo>
                    <a:pt x="701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3"/>
            <p:cNvSpPr/>
            <p:nvPr/>
          </p:nvSpPr>
          <p:spPr>
            <a:xfrm>
              <a:off x="6297610" y="2728289"/>
              <a:ext cx="126942" cy="44960"/>
            </a:xfrm>
            <a:custGeom>
              <a:avLst/>
              <a:gdLst/>
              <a:ahLst/>
              <a:cxnLst/>
              <a:rect l="l" t="t" r="r" b="b"/>
              <a:pathLst>
                <a:path w="7180" h="2543" extrusionOk="0">
                  <a:moveTo>
                    <a:pt x="7019" y="1"/>
                  </a:moveTo>
                  <a:lnTo>
                    <a:pt x="0" y="1972"/>
                  </a:lnTo>
                  <a:lnTo>
                    <a:pt x="160" y="2543"/>
                  </a:lnTo>
                  <a:lnTo>
                    <a:pt x="7179" y="570"/>
                  </a:lnTo>
                  <a:lnTo>
                    <a:pt x="70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3"/>
            <p:cNvSpPr/>
            <p:nvPr/>
          </p:nvSpPr>
          <p:spPr>
            <a:xfrm>
              <a:off x="6705151" y="2588988"/>
              <a:ext cx="564027" cy="158784"/>
            </a:xfrm>
            <a:custGeom>
              <a:avLst/>
              <a:gdLst/>
              <a:ahLst/>
              <a:cxnLst/>
              <a:rect l="l" t="t" r="r" b="b"/>
              <a:pathLst>
                <a:path w="31902" h="8981" extrusionOk="0">
                  <a:moveTo>
                    <a:pt x="1" y="8980"/>
                  </a:moveTo>
                  <a:lnTo>
                    <a:pt x="31902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3"/>
            <p:cNvSpPr/>
            <p:nvPr/>
          </p:nvSpPr>
          <p:spPr>
            <a:xfrm>
              <a:off x="6703666" y="2584161"/>
              <a:ext cx="566962" cy="168543"/>
            </a:xfrm>
            <a:custGeom>
              <a:avLst/>
              <a:gdLst/>
              <a:ahLst/>
              <a:cxnLst/>
              <a:rect l="l" t="t" r="r" b="b"/>
              <a:pathLst>
                <a:path w="32068" h="9533" extrusionOk="0">
                  <a:moveTo>
                    <a:pt x="31908" y="0"/>
                  </a:moveTo>
                  <a:lnTo>
                    <a:pt x="0" y="8963"/>
                  </a:lnTo>
                  <a:lnTo>
                    <a:pt x="160" y="9533"/>
                  </a:lnTo>
                  <a:lnTo>
                    <a:pt x="32067" y="570"/>
                  </a:lnTo>
                  <a:lnTo>
                    <a:pt x="31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3"/>
            <p:cNvSpPr/>
            <p:nvPr/>
          </p:nvSpPr>
          <p:spPr>
            <a:xfrm>
              <a:off x="6344143" y="2782672"/>
              <a:ext cx="236930" cy="66707"/>
            </a:xfrm>
            <a:custGeom>
              <a:avLst/>
              <a:gdLst/>
              <a:ahLst/>
              <a:cxnLst/>
              <a:rect l="l" t="t" r="r" b="b"/>
              <a:pathLst>
                <a:path w="13401" h="3773" extrusionOk="0">
                  <a:moveTo>
                    <a:pt x="1" y="3772"/>
                  </a:moveTo>
                  <a:lnTo>
                    <a:pt x="1340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3"/>
            <p:cNvSpPr/>
            <p:nvPr/>
          </p:nvSpPr>
          <p:spPr>
            <a:xfrm>
              <a:off x="6342711" y="2777757"/>
              <a:ext cx="239741" cy="76625"/>
            </a:xfrm>
            <a:custGeom>
              <a:avLst/>
              <a:gdLst/>
              <a:ahLst/>
              <a:cxnLst/>
              <a:rect l="l" t="t" r="r" b="b"/>
              <a:pathLst>
                <a:path w="13560" h="4334" extrusionOk="0">
                  <a:moveTo>
                    <a:pt x="13400" y="0"/>
                  </a:moveTo>
                  <a:lnTo>
                    <a:pt x="0" y="3765"/>
                  </a:lnTo>
                  <a:lnTo>
                    <a:pt x="160" y="4334"/>
                  </a:lnTo>
                  <a:lnTo>
                    <a:pt x="13560" y="569"/>
                  </a:lnTo>
                  <a:lnTo>
                    <a:pt x="134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3"/>
            <p:cNvSpPr/>
            <p:nvPr/>
          </p:nvSpPr>
          <p:spPr>
            <a:xfrm>
              <a:off x="7362511" y="2333742"/>
              <a:ext cx="249536" cy="184349"/>
            </a:xfrm>
            <a:custGeom>
              <a:avLst/>
              <a:gdLst/>
              <a:ahLst/>
              <a:cxnLst/>
              <a:rect l="l" t="t" r="r" b="b"/>
              <a:pathLst>
                <a:path w="14114" h="10427" extrusionOk="0">
                  <a:moveTo>
                    <a:pt x="6072" y="0"/>
                  </a:moveTo>
                  <a:cubicBezTo>
                    <a:pt x="5468" y="0"/>
                    <a:pt x="4869" y="78"/>
                    <a:pt x="4293" y="240"/>
                  </a:cubicBezTo>
                  <a:cubicBezTo>
                    <a:pt x="1240" y="1100"/>
                    <a:pt x="1" y="4023"/>
                    <a:pt x="1528" y="6770"/>
                  </a:cubicBezTo>
                  <a:cubicBezTo>
                    <a:pt x="2766" y="8999"/>
                    <a:pt x="5444" y="10427"/>
                    <a:pt x="8041" y="10427"/>
                  </a:cubicBezTo>
                  <a:cubicBezTo>
                    <a:pt x="8645" y="10427"/>
                    <a:pt x="9245" y="10349"/>
                    <a:pt x="9821" y="10187"/>
                  </a:cubicBezTo>
                  <a:cubicBezTo>
                    <a:pt x="12876" y="9329"/>
                    <a:pt x="14113" y="6404"/>
                    <a:pt x="12587" y="3657"/>
                  </a:cubicBezTo>
                  <a:cubicBezTo>
                    <a:pt x="11348" y="1429"/>
                    <a:pt x="8670" y="0"/>
                    <a:pt x="6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3"/>
            <p:cNvSpPr/>
            <p:nvPr/>
          </p:nvSpPr>
          <p:spPr>
            <a:xfrm>
              <a:off x="7368947" y="2328544"/>
              <a:ext cx="236700" cy="194728"/>
            </a:xfrm>
            <a:custGeom>
              <a:avLst/>
              <a:gdLst/>
              <a:ahLst/>
              <a:cxnLst/>
              <a:rect l="l" t="t" r="r" b="b"/>
              <a:pathLst>
                <a:path w="13388" h="11014" extrusionOk="0">
                  <a:moveTo>
                    <a:pt x="5698" y="589"/>
                  </a:moveTo>
                  <a:cubicBezTo>
                    <a:pt x="5702" y="589"/>
                    <a:pt x="5707" y="589"/>
                    <a:pt x="5712" y="589"/>
                  </a:cubicBezTo>
                  <a:cubicBezTo>
                    <a:pt x="8205" y="589"/>
                    <a:pt x="10779" y="1960"/>
                    <a:pt x="11965" y="4095"/>
                  </a:cubicBezTo>
                  <a:cubicBezTo>
                    <a:pt x="12654" y="5333"/>
                    <a:pt x="12771" y="6646"/>
                    <a:pt x="12294" y="7788"/>
                  </a:cubicBezTo>
                  <a:cubicBezTo>
                    <a:pt x="11812" y="8948"/>
                    <a:pt x="10775" y="9803"/>
                    <a:pt x="9377" y="10197"/>
                  </a:cubicBezTo>
                  <a:cubicBezTo>
                    <a:pt x="8827" y="10351"/>
                    <a:pt x="8254" y="10425"/>
                    <a:pt x="7676" y="10425"/>
                  </a:cubicBezTo>
                  <a:cubicBezTo>
                    <a:pt x="5185" y="10425"/>
                    <a:pt x="2609" y="9056"/>
                    <a:pt x="1422" y="6921"/>
                  </a:cubicBezTo>
                  <a:cubicBezTo>
                    <a:pt x="734" y="5682"/>
                    <a:pt x="616" y="4369"/>
                    <a:pt x="1092" y="3227"/>
                  </a:cubicBezTo>
                  <a:cubicBezTo>
                    <a:pt x="1576" y="2067"/>
                    <a:pt x="2612" y="1212"/>
                    <a:pt x="4010" y="818"/>
                  </a:cubicBezTo>
                  <a:cubicBezTo>
                    <a:pt x="4560" y="666"/>
                    <a:pt x="5127" y="589"/>
                    <a:pt x="5698" y="589"/>
                  </a:cubicBezTo>
                  <a:close/>
                  <a:moveTo>
                    <a:pt x="5696" y="1"/>
                  </a:moveTo>
                  <a:cubicBezTo>
                    <a:pt x="5069" y="1"/>
                    <a:pt x="4447" y="81"/>
                    <a:pt x="3850" y="249"/>
                  </a:cubicBezTo>
                  <a:cubicBezTo>
                    <a:pt x="2275" y="692"/>
                    <a:pt x="1101" y="1669"/>
                    <a:pt x="547" y="3000"/>
                  </a:cubicBezTo>
                  <a:cubicBezTo>
                    <a:pt x="1" y="4313"/>
                    <a:pt x="128" y="5806"/>
                    <a:pt x="906" y="7208"/>
                  </a:cubicBezTo>
                  <a:cubicBezTo>
                    <a:pt x="2194" y="9526"/>
                    <a:pt x="4988" y="11014"/>
                    <a:pt x="7692" y="11014"/>
                  </a:cubicBezTo>
                  <a:cubicBezTo>
                    <a:pt x="7701" y="11014"/>
                    <a:pt x="7710" y="11014"/>
                    <a:pt x="7720" y="11014"/>
                  </a:cubicBezTo>
                  <a:cubicBezTo>
                    <a:pt x="8334" y="11014"/>
                    <a:pt x="8945" y="10931"/>
                    <a:pt x="9538" y="10766"/>
                  </a:cubicBezTo>
                  <a:cubicBezTo>
                    <a:pt x="11113" y="10323"/>
                    <a:pt x="12286" y="9346"/>
                    <a:pt x="12840" y="8016"/>
                  </a:cubicBezTo>
                  <a:cubicBezTo>
                    <a:pt x="13388" y="6703"/>
                    <a:pt x="13260" y="5208"/>
                    <a:pt x="12483" y="3808"/>
                  </a:cubicBezTo>
                  <a:cubicBezTo>
                    <a:pt x="11193" y="1489"/>
                    <a:pt x="8399" y="1"/>
                    <a:pt x="56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3"/>
            <p:cNvSpPr/>
            <p:nvPr/>
          </p:nvSpPr>
          <p:spPr>
            <a:xfrm>
              <a:off x="6455050" y="3016101"/>
              <a:ext cx="116582" cy="32832"/>
            </a:xfrm>
            <a:custGeom>
              <a:avLst/>
              <a:gdLst/>
              <a:ahLst/>
              <a:cxnLst/>
              <a:rect l="l" t="t" r="r" b="b"/>
              <a:pathLst>
                <a:path w="6594" h="1857" extrusionOk="0">
                  <a:moveTo>
                    <a:pt x="6594" y="1"/>
                  </a:moveTo>
                  <a:lnTo>
                    <a:pt x="0" y="185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3"/>
            <p:cNvSpPr/>
            <p:nvPr/>
          </p:nvSpPr>
          <p:spPr>
            <a:xfrm>
              <a:off x="6453600" y="3011133"/>
              <a:ext cx="119411" cy="42839"/>
            </a:xfrm>
            <a:custGeom>
              <a:avLst/>
              <a:gdLst/>
              <a:ahLst/>
              <a:cxnLst/>
              <a:rect l="l" t="t" r="r" b="b"/>
              <a:pathLst>
                <a:path w="6754" h="2423" extrusionOk="0">
                  <a:moveTo>
                    <a:pt x="6594" y="1"/>
                  </a:moveTo>
                  <a:lnTo>
                    <a:pt x="1" y="1853"/>
                  </a:lnTo>
                  <a:lnTo>
                    <a:pt x="160" y="2422"/>
                  </a:lnTo>
                  <a:lnTo>
                    <a:pt x="6754" y="570"/>
                  </a:lnTo>
                  <a:lnTo>
                    <a:pt x="65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3"/>
            <p:cNvSpPr/>
            <p:nvPr/>
          </p:nvSpPr>
          <p:spPr>
            <a:xfrm>
              <a:off x="6661853" y="2788542"/>
              <a:ext cx="718232" cy="202188"/>
            </a:xfrm>
            <a:custGeom>
              <a:avLst/>
              <a:gdLst/>
              <a:ahLst/>
              <a:cxnLst/>
              <a:rect l="l" t="t" r="r" b="b"/>
              <a:pathLst>
                <a:path w="40624" h="11436" extrusionOk="0">
                  <a:moveTo>
                    <a:pt x="40623" y="1"/>
                  </a:moveTo>
                  <a:lnTo>
                    <a:pt x="1" y="114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3"/>
            <p:cNvSpPr/>
            <p:nvPr/>
          </p:nvSpPr>
          <p:spPr>
            <a:xfrm>
              <a:off x="6656407" y="2780869"/>
              <a:ext cx="719099" cy="211506"/>
            </a:xfrm>
            <a:custGeom>
              <a:avLst/>
              <a:gdLst/>
              <a:ahLst/>
              <a:cxnLst/>
              <a:rect l="l" t="t" r="r" b="b"/>
              <a:pathLst>
                <a:path w="40673" h="11963" extrusionOk="0">
                  <a:moveTo>
                    <a:pt x="40513" y="0"/>
                  </a:moveTo>
                  <a:lnTo>
                    <a:pt x="0" y="11395"/>
                  </a:lnTo>
                  <a:lnTo>
                    <a:pt x="160" y="11962"/>
                  </a:lnTo>
                  <a:lnTo>
                    <a:pt x="40673" y="568"/>
                  </a:lnTo>
                  <a:lnTo>
                    <a:pt x="405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3"/>
            <p:cNvSpPr/>
            <p:nvPr/>
          </p:nvSpPr>
          <p:spPr>
            <a:xfrm>
              <a:off x="6500169" y="3048579"/>
              <a:ext cx="289545" cy="81505"/>
            </a:xfrm>
            <a:custGeom>
              <a:avLst/>
              <a:gdLst/>
              <a:ahLst/>
              <a:cxnLst/>
              <a:rect l="l" t="t" r="r" b="b"/>
              <a:pathLst>
                <a:path w="16377" h="4610" extrusionOk="0">
                  <a:moveTo>
                    <a:pt x="16376" y="1"/>
                  </a:moveTo>
                  <a:lnTo>
                    <a:pt x="0" y="461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3"/>
            <p:cNvSpPr/>
            <p:nvPr/>
          </p:nvSpPr>
          <p:spPr>
            <a:xfrm>
              <a:off x="6498684" y="3043682"/>
              <a:ext cx="292427" cy="91423"/>
            </a:xfrm>
            <a:custGeom>
              <a:avLst/>
              <a:gdLst/>
              <a:ahLst/>
              <a:cxnLst/>
              <a:rect l="l" t="t" r="r" b="b"/>
              <a:pathLst>
                <a:path w="16540" h="5171" extrusionOk="0">
                  <a:moveTo>
                    <a:pt x="16380" y="1"/>
                  </a:moveTo>
                  <a:lnTo>
                    <a:pt x="0" y="4601"/>
                  </a:lnTo>
                  <a:lnTo>
                    <a:pt x="160" y="5170"/>
                  </a:lnTo>
                  <a:lnTo>
                    <a:pt x="16540" y="570"/>
                  </a:lnTo>
                  <a:lnTo>
                    <a:pt x="163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3"/>
            <p:cNvSpPr/>
            <p:nvPr/>
          </p:nvSpPr>
          <p:spPr>
            <a:xfrm>
              <a:off x="6868656" y="2923688"/>
              <a:ext cx="364756" cy="102703"/>
            </a:xfrm>
            <a:custGeom>
              <a:avLst/>
              <a:gdLst/>
              <a:ahLst/>
              <a:cxnLst/>
              <a:rect l="l" t="t" r="r" b="b"/>
              <a:pathLst>
                <a:path w="20631" h="5809" extrusionOk="0">
                  <a:moveTo>
                    <a:pt x="20630" y="0"/>
                  </a:moveTo>
                  <a:lnTo>
                    <a:pt x="0" y="5808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3"/>
            <p:cNvSpPr/>
            <p:nvPr/>
          </p:nvSpPr>
          <p:spPr>
            <a:xfrm>
              <a:off x="6867188" y="2918826"/>
              <a:ext cx="367620" cy="112551"/>
            </a:xfrm>
            <a:custGeom>
              <a:avLst/>
              <a:gdLst/>
              <a:ahLst/>
              <a:cxnLst/>
              <a:rect l="l" t="t" r="r" b="b"/>
              <a:pathLst>
                <a:path w="20793" h="6366" extrusionOk="0">
                  <a:moveTo>
                    <a:pt x="20633" y="1"/>
                  </a:moveTo>
                  <a:lnTo>
                    <a:pt x="0" y="5796"/>
                  </a:lnTo>
                  <a:lnTo>
                    <a:pt x="160" y="6365"/>
                  </a:lnTo>
                  <a:lnTo>
                    <a:pt x="20793" y="570"/>
                  </a:lnTo>
                  <a:lnTo>
                    <a:pt x="20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3"/>
            <p:cNvSpPr/>
            <p:nvPr/>
          </p:nvSpPr>
          <p:spPr>
            <a:xfrm>
              <a:off x="7301091" y="2869729"/>
              <a:ext cx="124078" cy="34936"/>
            </a:xfrm>
            <a:custGeom>
              <a:avLst/>
              <a:gdLst/>
              <a:ahLst/>
              <a:cxnLst/>
              <a:rect l="l" t="t" r="r" b="b"/>
              <a:pathLst>
                <a:path w="7018" h="1976" extrusionOk="0">
                  <a:moveTo>
                    <a:pt x="7018" y="0"/>
                  </a:moveTo>
                  <a:lnTo>
                    <a:pt x="0" y="19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3"/>
            <p:cNvSpPr/>
            <p:nvPr/>
          </p:nvSpPr>
          <p:spPr>
            <a:xfrm>
              <a:off x="7299659" y="2864672"/>
              <a:ext cx="126942" cy="45031"/>
            </a:xfrm>
            <a:custGeom>
              <a:avLst/>
              <a:gdLst/>
              <a:ahLst/>
              <a:cxnLst/>
              <a:rect l="l" t="t" r="r" b="b"/>
              <a:pathLst>
                <a:path w="7180" h="2547" extrusionOk="0">
                  <a:moveTo>
                    <a:pt x="7020" y="1"/>
                  </a:moveTo>
                  <a:lnTo>
                    <a:pt x="0" y="1977"/>
                  </a:lnTo>
                  <a:lnTo>
                    <a:pt x="160" y="2546"/>
                  </a:lnTo>
                  <a:lnTo>
                    <a:pt x="7179" y="571"/>
                  </a:lnTo>
                  <a:lnTo>
                    <a:pt x="70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3"/>
            <p:cNvSpPr/>
            <p:nvPr/>
          </p:nvSpPr>
          <p:spPr>
            <a:xfrm>
              <a:off x="6545271" y="3052504"/>
              <a:ext cx="564045" cy="158766"/>
            </a:xfrm>
            <a:custGeom>
              <a:avLst/>
              <a:gdLst/>
              <a:ahLst/>
              <a:cxnLst/>
              <a:rect l="l" t="t" r="r" b="b"/>
              <a:pathLst>
                <a:path w="31903" h="8980" extrusionOk="0">
                  <a:moveTo>
                    <a:pt x="31902" y="0"/>
                  </a:moveTo>
                  <a:lnTo>
                    <a:pt x="0" y="89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3"/>
            <p:cNvSpPr/>
            <p:nvPr/>
          </p:nvSpPr>
          <p:spPr>
            <a:xfrm>
              <a:off x="6543768" y="3047678"/>
              <a:ext cx="566962" cy="168543"/>
            </a:xfrm>
            <a:custGeom>
              <a:avLst/>
              <a:gdLst/>
              <a:ahLst/>
              <a:cxnLst/>
              <a:rect l="l" t="t" r="r" b="b"/>
              <a:pathLst>
                <a:path w="32068" h="9533" extrusionOk="0">
                  <a:moveTo>
                    <a:pt x="31908" y="0"/>
                  </a:moveTo>
                  <a:lnTo>
                    <a:pt x="1" y="8963"/>
                  </a:lnTo>
                  <a:lnTo>
                    <a:pt x="161" y="9532"/>
                  </a:lnTo>
                  <a:lnTo>
                    <a:pt x="32068" y="569"/>
                  </a:lnTo>
                  <a:lnTo>
                    <a:pt x="319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3"/>
            <p:cNvSpPr/>
            <p:nvPr/>
          </p:nvSpPr>
          <p:spPr>
            <a:xfrm>
              <a:off x="7233394" y="2950880"/>
              <a:ext cx="236894" cy="66707"/>
            </a:xfrm>
            <a:custGeom>
              <a:avLst/>
              <a:gdLst/>
              <a:ahLst/>
              <a:cxnLst/>
              <a:rect l="l" t="t" r="r" b="b"/>
              <a:pathLst>
                <a:path w="13399" h="3773" extrusionOk="0">
                  <a:moveTo>
                    <a:pt x="13399" y="1"/>
                  </a:moveTo>
                  <a:lnTo>
                    <a:pt x="0" y="3773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43"/>
            <p:cNvSpPr/>
            <p:nvPr/>
          </p:nvSpPr>
          <p:spPr>
            <a:xfrm>
              <a:off x="7231962" y="2945859"/>
              <a:ext cx="239758" cy="76767"/>
            </a:xfrm>
            <a:custGeom>
              <a:avLst/>
              <a:gdLst/>
              <a:ahLst/>
              <a:cxnLst/>
              <a:rect l="l" t="t" r="r" b="b"/>
              <a:pathLst>
                <a:path w="13561" h="4342" extrusionOk="0">
                  <a:moveTo>
                    <a:pt x="13399" y="0"/>
                  </a:moveTo>
                  <a:lnTo>
                    <a:pt x="1" y="3772"/>
                  </a:lnTo>
                  <a:lnTo>
                    <a:pt x="161" y="4341"/>
                  </a:lnTo>
                  <a:lnTo>
                    <a:pt x="13560" y="569"/>
                  </a:lnTo>
                  <a:lnTo>
                    <a:pt x="133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43"/>
            <p:cNvSpPr/>
            <p:nvPr/>
          </p:nvSpPr>
          <p:spPr>
            <a:xfrm>
              <a:off x="7563639" y="2695634"/>
              <a:ext cx="249518" cy="184367"/>
            </a:xfrm>
            <a:custGeom>
              <a:avLst/>
              <a:gdLst/>
              <a:ahLst/>
              <a:cxnLst/>
              <a:rect l="l" t="t" r="r" b="b"/>
              <a:pathLst>
                <a:path w="14113" h="10428" extrusionOk="0">
                  <a:moveTo>
                    <a:pt x="6071" y="1"/>
                  </a:moveTo>
                  <a:cubicBezTo>
                    <a:pt x="5467" y="1"/>
                    <a:pt x="4868" y="78"/>
                    <a:pt x="4292" y="240"/>
                  </a:cubicBezTo>
                  <a:cubicBezTo>
                    <a:pt x="1238" y="1100"/>
                    <a:pt x="0" y="4023"/>
                    <a:pt x="1526" y="6770"/>
                  </a:cubicBezTo>
                  <a:cubicBezTo>
                    <a:pt x="2765" y="9000"/>
                    <a:pt x="5444" y="10427"/>
                    <a:pt x="8042" y="10427"/>
                  </a:cubicBezTo>
                  <a:cubicBezTo>
                    <a:pt x="8646" y="10427"/>
                    <a:pt x="9245" y="10350"/>
                    <a:pt x="9820" y="10189"/>
                  </a:cubicBezTo>
                  <a:cubicBezTo>
                    <a:pt x="12875" y="9329"/>
                    <a:pt x="14112" y="6405"/>
                    <a:pt x="12585" y="3658"/>
                  </a:cubicBezTo>
                  <a:cubicBezTo>
                    <a:pt x="11347" y="1429"/>
                    <a:pt x="8669" y="1"/>
                    <a:pt x="6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43"/>
            <p:cNvSpPr/>
            <p:nvPr/>
          </p:nvSpPr>
          <p:spPr>
            <a:xfrm>
              <a:off x="7570039" y="2690471"/>
              <a:ext cx="236700" cy="194728"/>
            </a:xfrm>
            <a:custGeom>
              <a:avLst/>
              <a:gdLst/>
              <a:ahLst/>
              <a:cxnLst/>
              <a:rect l="l" t="t" r="r" b="b"/>
              <a:pathLst>
                <a:path w="13388" h="11014" extrusionOk="0">
                  <a:moveTo>
                    <a:pt x="5686" y="588"/>
                  </a:moveTo>
                  <a:cubicBezTo>
                    <a:pt x="5695" y="588"/>
                    <a:pt x="5704" y="588"/>
                    <a:pt x="5713" y="589"/>
                  </a:cubicBezTo>
                  <a:cubicBezTo>
                    <a:pt x="8205" y="589"/>
                    <a:pt x="10779" y="1958"/>
                    <a:pt x="11964" y="4094"/>
                  </a:cubicBezTo>
                  <a:cubicBezTo>
                    <a:pt x="12654" y="5331"/>
                    <a:pt x="12771" y="6644"/>
                    <a:pt x="12295" y="7786"/>
                  </a:cubicBezTo>
                  <a:cubicBezTo>
                    <a:pt x="11812" y="8946"/>
                    <a:pt x="10777" y="9801"/>
                    <a:pt x="9378" y="10195"/>
                  </a:cubicBezTo>
                  <a:cubicBezTo>
                    <a:pt x="8827" y="10350"/>
                    <a:pt x="8253" y="10424"/>
                    <a:pt x="7675" y="10424"/>
                  </a:cubicBezTo>
                  <a:cubicBezTo>
                    <a:pt x="5184" y="10424"/>
                    <a:pt x="2609" y="9053"/>
                    <a:pt x="1423" y="6919"/>
                  </a:cubicBezTo>
                  <a:cubicBezTo>
                    <a:pt x="735" y="5680"/>
                    <a:pt x="618" y="4368"/>
                    <a:pt x="1094" y="3225"/>
                  </a:cubicBezTo>
                  <a:cubicBezTo>
                    <a:pt x="1576" y="2065"/>
                    <a:pt x="2612" y="1210"/>
                    <a:pt x="4011" y="816"/>
                  </a:cubicBezTo>
                  <a:cubicBezTo>
                    <a:pt x="4556" y="665"/>
                    <a:pt x="5119" y="588"/>
                    <a:pt x="5686" y="588"/>
                  </a:cubicBezTo>
                  <a:close/>
                  <a:moveTo>
                    <a:pt x="5695" y="0"/>
                  </a:moveTo>
                  <a:cubicBezTo>
                    <a:pt x="5068" y="0"/>
                    <a:pt x="4447" y="80"/>
                    <a:pt x="3850" y="249"/>
                  </a:cubicBezTo>
                  <a:cubicBezTo>
                    <a:pt x="2275" y="692"/>
                    <a:pt x="1101" y="1669"/>
                    <a:pt x="547" y="2998"/>
                  </a:cubicBezTo>
                  <a:cubicBezTo>
                    <a:pt x="1" y="4313"/>
                    <a:pt x="128" y="5806"/>
                    <a:pt x="906" y="7207"/>
                  </a:cubicBezTo>
                  <a:cubicBezTo>
                    <a:pt x="2194" y="9525"/>
                    <a:pt x="4989" y="11013"/>
                    <a:pt x="7692" y="11013"/>
                  </a:cubicBezTo>
                  <a:cubicBezTo>
                    <a:pt x="7701" y="11013"/>
                    <a:pt x="7710" y="11013"/>
                    <a:pt x="7719" y="11013"/>
                  </a:cubicBezTo>
                  <a:cubicBezTo>
                    <a:pt x="8335" y="11013"/>
                    <a:pt x="8946" y="10929"/>
                    <a:pt x="9538" y="10765"/>
                  </a:cubicBezTo>
                  <a:cubicBezTo>
                    <a:pt x="11114" y="10322"/>
                    <a:pt x="12286" y="9345"/>
                    <a:pt x="12840" y="8015"/>
                  </a:cubicBezTo>
                  <a:cubicBezTo>
                    <a:pt x="13388" y="6702"/>
                    <a:pt x="13259" y="5208"/>
                    <a:pt x="12483" y="3807"/>
                  </a:cubicBezTo>
                  <a:cubicBezTo>
                    <a:pt x="11194" y="1489"/>
                    <a:pt x="8398" y="0"/>
                    <a:pt x="5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43"/>
            <p:cNvSpPr/>
            <p:nvPr/>
          </p:nvSpPr>
          <p:spPr>
            <a:xfrm>
              <a:off x="7464596" y="3150434"/>
              <a:ext cx="116564" cy="32832"/>
            </a:xfrm>
            <a:custGeom>
              <a:avLst/>
              <a:gdLst/>
              <a:ahLst/>
              <a:cxnLst/>
              <a:rect l="l" t="t" r="r" b="b"/>
              <a:pathLst>
                <a:path w="6593" h="1857" extrusionOk="0">
                  <a:moveTo>
                    <a:pt x="1" y="1857"/>
                  </a:moveTo>
                  <a:lnTo>
                    <a:pt x="659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43"/>
            <p:cNvSpPr/>
            <p:nvPr/>
          </p:nvSpPr>
          <p:spPr>
            <a:xfrm>
              <a:off x="7463270" y="3145183"/>
              <a:ext cx="119393" cy="42962"/>
            </a:xfrm>
            <a:custGeom>
              <a:avLst/>
              <a:gdLst/>
              <a:ahLst/>
              <a:cxnLst/>
              <a:rect l="l" t="t" r="r" b="b"/>
              <a:pathLst>
                <a:path w="6753" h="2430" extrusionOk="0">
                  <a:moveTo>
                    <a:pt x="6592" y="1"/>
                  </a:moveTo>
                  <a:lnTo>
                    <a:pt x="0" y="1860"/>
                  </a:lnTo>
                  <a:lnTo>
                    <a:pt x="160" y="2429"/>
                  </a:lnTo>
                  <a:lnTo>
                    <a:pt x="6752" y="570"/>
                  </a:lnTo>
                  <a:lnTo>
                    <a:pt x="65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43"/>
            <p:cNvSpPr/>
            <p:nvPr/>
          </p:nvSpPr>
          <p:spPr>
            <a:xfrm>
              <a:off x="6656160" y="3208654"/>
              <a:ext cx="718197" cy="202171"/>
            </a:xfrm>
            <a:custGeom>
              <a:avLst/>
              <a:gdLst/>
              <a:ahLst/>
              <a:cxnLst/>
              <a:rect l="l" t="t" r="r" b="b"/>
              <a:pathLst>
                <a:path w="40622" h="11435" extrusionOk="0">
                  <a:moveTo>
                    <a:pt x="1" y="11435"/>
                  </a:moveTo>
                  <a:lnTo>
                    <a:pt x="4062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43"/>
            <p:cNvSpPr/>
            <p:nvPr/>
          </p:nvSpPr>
          <p:spPr>
            <a:xfrm>
              <a:off x="6654639" y="3203881"/>
              <a:ext cx="721150" cy="211842"/>
            </a:xfrm>
            <a:custGeom>
              <a:avLst/>
              <a:gdLst/>
              <a:ahLst/>
              <a:cxnLst/>
              <a:rect l="l" t="t" r="r" b="b"/>
              <a:pathLst>
                <a:path w="40789" h="11982" extrusionOk="0">
                  <a:moveTo>
                    <a:pt x="40628" y="1"/>
                  </a:moveTo>
                  <a:lnTo>
                    <a:pt x="1" y="11413"/>
                  </a:lnTo>
                  <a:lnTo>
                    <a:pt x="161" y="11982"/>
                  </a:lnTo>
                  <a:lnTo>
                    <a:pt x="40788" y="570"/>
                  </a:lnTo>
                  <a:lnTo>
                    <a:pt x="406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43"/>
            <p:cNvSpPr/>
            <p:nvPr/>
          </p:nvSpPr>
          <p:spPr>
            <a:xfrm>
              <a:off x="7336716" y="3231620"/>
              <a:ext cx="289581" cy="81505"/>
            </a:xfrm>
            <a:custGeom>
              <a:avLst/>
              <a:gdLst/>
              <a:ahLst/>
              <a:cxnLst/>
              <a:rect l="l" t="t" r="r" b="b"/>
              <a:pathLst>
                <a:path w="16379" h="4610" extrusionOk="0">
                  <a:moveTo>
                    <a:pt x="1" y="4610"/>
                  </a:moveTo>
                  <a:lnTo>
                    <a:pt x="16378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43"/>
            <p:cNvSpPr/>
            <p:nvPr/>
          </p:nvSpPr>
          <p:spPr>
            <a:xfrm>
              <a:off x="7335319" y="3226599"/>
              <a:ext cx="292392" cy="91565"/>
            </a:xfrm>
            <a:custGeom>
              <a:avLst/>
              <a:gdLst/>
              <a:ahLst/>
              <a:cxnLst/>
              <a:rect l="l" t="t" r="r" b="b"/>
              <a:pathLst>
                <a:path w="16538" h="5179" extrusionOk="0">
                  <a:moveTo>
                    <a:pt x="16376" y="0"/>
                  </a:moveTo>
                  <a:lnTo>
                    <a:pt x="0" y="4609"/>
                  </a:lnTo>
                  <a:lnTo>
                    <a:pt x="160" y="5178"/>
                  </a:lnTo>
                  <a:lnTo>
                    <a:pt x="16538" y="569"/>
                  </a:lnTo>
                  <a:lnTo>
                    <a:pt x="163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43"/>
            <p:cNvSpPr/>
            <p:nvPr/>
          </p:nvSpPr>
          <p:spPr>
            <a:xfrm>
              <a:off x="6893019" y="3335331"/>
              <a:ext cx="364774" cy="102703"/>
            </a:xfrm>
            <a:custGeom>
              <a:avLst/>
              <a:gdLst/>
              <a:ahLst/>
              <a:cxnLst/>
              <a:rect l="l" t="t" r="r" b="b"/>
              <a:pathLst>
                <a:path w="20632" h="5809" extrusionOk="0">
                  <a:moveTo>
                    <a:pt x="1" y="5808"/>
                  </a:moveTo>
                  <a:lnTo>
                    <a:pt x="2063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43"/>
            <p:cNvSpPr/>
            <p:nvPr/>
          </p:nvSpPr>
          <p:spPr>
            <a:xfrm>
              <a:off x="6891534" y="3330452"/>
              <a:ext cx="367656" cy="112569"/>
            </a:xfrm>
            <a:custGeom>
              <a:avLst/>
              <a:gdLst/>
              <a:ahLst/>
              <a:cxnLst/>
              <a:rect l="l" t="t" r="r" b="b"/>
              <a:pathLst>
                <a:path w="20795" h="6367" extrusionOk="0">
                  <a:moveTo>
                    <a:pt x="20634" y="1"/>
                  </a:moveTo>
                  <a:lnTo>
                    <a:pt x="0" y="5797"/>
                  </a:lnTo>
                  <a:lnTo>
                    <a:pt x="160" y="6366"/>
                  </a:lnTo>
                  <a:lnTo>
                    <a:pt x="20794" y="571"/>
                  </a:lnTo>
                  <a:lnTo>
                    <a:pt x="206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43"/>
            <p:cNvSpPr/>
            <p:nvPr/>
          </p:nvSpPr>
          <p:spPr>
            <a:xfrm>
              <a:off x="6701262" y="3457040"/>
              <a:ext cx="124114" cy="34953"/>
            </a:xfrm>
            <a:custGeom>
              <a:avLst/>
              <a:gdLst/>
              <a:ahLst/>
              <a:cxnLst/>
              <a:rect l="l" t="t" r="r" b="b"/>
              <a:pathLst>
                <a:path w="7020" h="1977" extrusionOk="0">
                  <a:moveTo>
                    <a:pt x="0" y="1976"/>
                  </a:moveTo>
                  <a:lnTo>
                    <a:pt x="7019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43"/>
            <p:cNvSpPr/>
            <p:nvPr/>
          </p:nvSpPr>
          <p:spPr>
            <a:xfrm>
              <a:off x="6699794" y="3452108"/>
              <a:ext cx="126942" cy="44960"/>
            </a:xfrm>
            <a:custGeom>
              <a:avLst/>
              <a:gdLst/>
              <a:ahLst/>
              <a:cxnLst/>
              <a:rect l="l" t="t" r="r" b="b"/>
              <a:pathLst>
                <a:path w="7180" h="2543" extrusionOk="0">
                  <a:moveTo>
                    <a:pt x="7019" y="0"/>
                  </a:moveTo>
                  <a:lnTo>
                    <a:pt x="0" y="1973"/>
                  </a:lnTo>
                  <a:lnTo>
                    <a:pt x="160" y="2542"/>
                  </a:lnTo>
                  <a:lnTo>
                    <a:pt x="7179" y="571"/>
                  </a:lnTo>
                  <a:lnTo>
                    <a:pt x="7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43"/>
            <p:cNvSpPr/>
            <p:nvPr/>
          </p:nvSpPr>
          <p:spPr>
            <a:xfrm>
              <a:off x="7107336" y="3312772"/>
              <a:ext cx="564045" cy="158802"/>
            </a:xfrm>
            <a:custGeom>
              <a:avLst/>
              <a:gdLst/>
              <a:ahLst/>
              <a:cxnLst/>
              <a:rect l="l" t="t" r="r" b="b"/>
              <a:pathLst>
                <a:path w="31903" h="8982" extrusionOk="0">
                  <a:moveTo>
                    <a:pt x="1" y="8982"/>
                  </a:moveTo>
                  <a:lnTo>
                    <a:pt x="3190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43"/>
            <p:cNvSpPr/>
            <p:nvPr/>
          </p:nvSpPr>
          <p:spPr>
            <a:xfrm>
              <a:off x="7105939" y="3307768"/>
              <a:ext cx="566874" cy="168844"/>
            </a:xfrm>
            <a:custGeom>
              <a:avLst/>
              <a:gdLst/>
              <a:ahLst/>
              <a:cxnLst/>
              <a:rect l="l" t="t" r="r" b="b"/>
              <a:pathLst>
                <a:path w="32063" h="9550" extrusionOk="0">
                  <a:moveTo>
                    <a:pt x="31901" y="1"/>
                  </a:moveTo>
                  <a:lnTo>
                    <a:pt x="0" y="8980"/>
                  </a:lnTo>
                  <a:lnTo>
                    <a:pt x="160" y="9549"/>
                  </a:lnTo>
                  <a:lnTo>
                    <a:pt x="32062" y="570"/>
                  </a:lnTo>
                  <a:lnTo>
                    <a:pt x="319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3"/>
            <p:cNvSpPr/>
            <p:nvPr/>
          </p:nvSpPr>
          <p:spPr>
            <a:xfrm>
              <a:off x="6746363" y="3506474"/>
              <a:ext cx="236894" cy="66689"/>
            </a:xfrm>
            <a:custGeom>
              <a:avLst/>
              <a:gdLst/>
              <a:ahLst/>
              <a:cxnLst/>
              <a:rect l="l" t="t" r="r" b="b"/>
              <a:pathLst>
                <a:path w="13399" h="3772" extrusionOk="0">
                  <a:moveTo>
                    <a:pt x="0" y="3772"/>
                  </a:moveTo>
                  <a:lnTo>
                    <a:pt x="13399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3"/>
            <p:cNvSpPr/>
            <p:nvPr/>
          </p:nvSpPr>
          <p:spPr>
            <a:xfrm>
              <a:off x="6744896" y="3501559"/>
              <a:ext cx="239758" cy="76643"/>
            </a:xfrm>
            <a:custGeom>
              <a:avLst/>
              <a:gdLst/>
              <a:ahLst/>
              <a:cxnLst/>
              <a:rect l="l" t="t" r="r" b="b"/>
              <a:pathLst>
                <a:path w="13561" h="4335" extrusionOk="0">
                  <a:moveTo>
                    <a:pt x="13401" y="1"/>
                  </a:moveTo>
                  <a:lnTo>
                    <a:pt x="0" y="3765"/>
                  </a:lnTo>
                  <a:lnTo>
                    <a:pt x="160" y="4334"/>
                  </a:lnTo>
                  <a:lnTo>
                    <a:pt x="13561" y="570"/>
                  </a:lnTo>
                  <a:lnTo>
                    <a:pt x="134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43"/>
            <p:cNvSpPr/>
            <p:nvPr/>
          </p:nvSpPr>
          <p:spPr>
            <a:xfrm>
              <a:off x="7776453" y="3057490"/>
              <a:ext cx="225968" cy="184296"/>
            </a:xfrm>
            <a:custGeom>
              <a:avLst/>
              <a:gdLst/>
              <a:ahLst/>
              <a:cxnLst/>
              <a:rect l="l" t="t" r="r" b="b"/>
              <a:pathLst>
                <a:path w="12781" h="10424" extrusionOk="0">
                  <a:moveTo>
                    <a:pt x="5404" y="0"/>
                  </a:moveTo>
                  <a:cubicBezTo>
                    <a:pt x="4749" y="0"/>
                    <a:pt x="4111" y="90"/>
                    <a:pt x="3513" y="271"/>
                  </a:cubicBezTo>
                  <a:cubicBezTo>
                    <a:pt x="2062" y="712"/>
                    <a:pt x="973" y="1653"/>
                    <a:pt x="487" y="2891"/>
                  </a:cubicBezTo>
                  <a:cubicBezTo>
                    <a:pt x="1" y="4129"/>
                    <a:pt x="155" y="5560"/>
                    <a:pt x="918" y="6871"/>
                  </a:cubicBezTo>
                  <a:cubicBezTo>
                    <a:pt x="1681" y="8181"/>
                    <a:pt x="2990" y="9263"/>
                    <a:pt x="4556" y="9879"/>
                  </a:cubicBezTo>
                  <a:cubicBezTo>
                    <a:pt x="5477" y="10241"/>
                    <a:pt x="6443" y="10424"/>
                    <a:pt x="7377" y="10424"/>
                  </a:cubicBezTo>
                  <a:cubicBezTo>
                    <a:pt x="8031" y="10424"/>
                    <a:pt x="8670" y="10334"/>
                    <a:pt x="9268" y="10153"/>
                  </a:cubicBezTo>
                  <a:cubicBezTo>
                    <a:pt x="10719" y="9712"/>
                    <a:pt x="11808" y="8771"/>
                    <a:pt x="12294" y="7533"/>
                  </a:cubicBezTo>
                  <a:cubicBezTo>
                    <a:pt x="12781" y="6295"/>
                    <a:pt x="12625" y="4864"/>
                    <a:pt x="11862" y="3553"/>
                  </a:cubicBezTo>
                  <a:cubicBezTo>
                    <a:pt x="11099" y="2243"/>
                    <a:pt x="9791" y="1161"/>
                    <a:pt x="8225" y="545"/>
                  </a:cubicBezTo>
                  <a:cubicBezTo>
                    <a:pt x="7303" y="183"/>
                    <a:pt x="6338" y="0"/>
                    <a:pt x="5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3"/>
            <p:cNvSpPr/>
            <p:nvPr/>
          </p:nvSpPr>
          <p:spPr>
            <a:xfrm>
              <a:off x="7771131" y="3052363"/>
              <a:ext cx="236700" cy="194728"/>
            </a:xfrm>
            <a:custGeom>
              <a:avLst/>
              <a:gdLst/>
              <a:ahLst/>
              <a:cxnLst/>
              <a:rect l="l" t="t" r="r" b="b"/>
              <a:pathLst>
                <a:path w="13388" h="11014" extrusionOk="0">
                  <a:moveTo>
                    <a:pt x="5685" y="589"/>
                  </a:moveTo>
                  <a:cubicBezTo>
                    <a:pt x="5695" y="589"/>
                    <a:pt x="5704" y="589"/>
                    <a:pt x="5713" y="589"/>
                  </a:cubicBezTo>
                  <a:cubicBezTo>
                    <a:pt x="8204" y="589"/>
                    <a:pt x="10780" y="1958"/>
                    <a:pt x="11966" y="4093"/>
                  </a:cubicBezTo>
                  <a:cubicBezTo>
                    <a:pt x="12655" y="5331"/>
                    <a:pt x="12772" y="6643"/>
                    <a:pt x="12295" y="7786"/>
                  </a:cubicBezTo>
                  <a:cubicBezTo>
                    <a:pt x="11813" y="8946"/>
                    <a:pt x="10777" y="9802"/>
                    <a:pt x="9378" y="10195"/>
                  </a:cubicBezTo>
                  <a:cubicBezTo>
                    <a:pt x="8827" y="10350"/>
                    <a:pt x="8254" y="10424"/>
                    <a:pt x="7676" y="10424"/>
                  </a:cubicBezTo>
                  <a:cubicBezTo>
                    <a:pt x="5184" y="10424"/>
                    <a:pt x="2609" y="9053"/>
                    <a:pt x="1423" y="6919"/>
                  </a:cubicBezTo>
                  <a:cubicBezTo>
                    <a:pt x="735" y="5680"/>
                    <a:pt x="618" y="4368"/>
                    <a:pt x="1094" y="3225"/>
                  </a:cubicBezTo>
                  <a:cubicBezTo>
                    <a:pt x="1577" y="2067"/>
                    <a:pt x="2613" y="1211"/>
                    <a:pt x="4011" y="818"/>
                  </a:cubicBezTo>
                  <a:cubicBezTo>
                    <a:pt x="4557" y="665"/>
                    <a:pt x="5119" y="589"/>
                    <a:pt x="5685" y="589"/>
                  </a:cubicBezTo>
                  <a:close/>
                  <a:moveTo>
                    <a:pt x="5697" y="0"/>
                  </a:moveTo>
                  <a:cubicBezTo>
                    <a:pt x="5070" y="0"/>
                    <a:pt x="4448" y="80"/>
                    <a:pt x="3851" y="249"/>
                  </a:cubicBezTo>
                  <a:cubicBezTo>
                    <a:pt x="2275" y="692"/>
                    <a:pt x="1102" y="1669"/>
                    <a:pt x="548" y="2998"/>
                  </a:cubicBezTo>
                  <a:cubicBezTo>
                    <a:pt x="1" y="4312"/>
                    <a:pt x="128" y="5806"/>
                    <a:pt x="906" y="7206"/>
                  </a:cubicBezTo>
                  <a:cubicBezTo>
                    <a:pt x="2195" y="9525"/>
                    <a:pt x="4989" y="11013"/>
                    <a:pt x="7693" y="11013"/>
                  </a:cubicBezTo>
                  <a:cubicBezTo>
                    <a:pt x="7698" y="11013"/>
                    <a:pt x="7703" y="11013"/>
                    <a:pt x="7707" y="11013"/>
                  </a:cubicBezTo>
                  <a:cubicBezTo>
                    <a:pt x="8326" y="11013"/>
                    <a:pt x="8942" y="10930"/>
                    <a:pt x="9539" y="10765"/>
                  </a:cubicBezTo>
                  <a:cubicBezTo>
                    <a:pt x="11114" y="10321"/>
                    <a:pt x="12287" y="9344"/>
                    <a:pt x="12841" y="8014"/>
                  </a:cubicBezTo>
                  <a:cubicBezTo>
                    <a:pt x="13388" y="6701"/>
                    <a:pt x="13261" y="5207"/>
                    <a:pt x="12483" y="3807"/>
                  </a:cubicBezTo>
                  <a:cubicBezTo>
                    <a:pt x="11194" y="1489"/>
                    <a:pt x="8400" y="0"/>
                    <a:pt x="5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3"/>
            <p:cNvSpPr/>
            <p:nvPr/>
          </p:nvSpPr>
          <p:spPr>
            <a:xfrm>
              <a:off x="6857252" y="3739903"/>
              <a:ext cx="116582" cy="32814"/>
            </a:xfrm>
            <a:custGeom>
              <a:avLst/>
              <a:gdLst/>
              <a:ahLst/>
              <a:cxnLst/>
              <a:rect l="l" t="t" r="r" b="b"/>
              <a:pathLst>
                <a:path w="6594" h="1856" extrusionOk="0">
                  <a:moveTo>
                    <a:pt x="6594" y="0"/>
                  </a:moveTo>
                  <a:lnTo>
                    <a:pt x="1" y="185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43"/>
            <p:cNvSpPr/>
            <p:nvPr/>
          </p:nvSpPr>
          <p:spPr>
            <a:xfrm>
              <a:off x="6855785" y="3734952"/>
              <a:ext cx="119411" cy="42821"/>
            </a:xfrm>
            <a:custGeom>
              <a:avLst/>
              <a:gdLst/>
              <a:ahLst/>
              <a:cxnLst/>
              <a:rect l="l" t="t" r="r" b="b"/>
              <a:pathLst>
                <a:path w="6754" h="2422" extrusionOk="0">
                  <a:moveTo>
                    <a:pt x="6594" y="1"/>
                  </a:moveTo>
                  <a:lnTo>
                    <a:pt x="0" y="1853"/>
                  </a:lnTo>
                  <a:lnTo>
                    <a:pt x="160" y="2422"/>
                  </a:lnTo>
                  <a:lnTo>
                    <a:pt x="6754" y="570"/>
                  </a:lnTo>
                  <a:lnTo>
                    <a:pt x="65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3"/>
            <p:cNvSpPr/>
            <p:nvPr/>
          </p:nvSpPr>
          <p:spPr>
            <a:xfrm>
              <a:off x="7064073" y="3512344"/>
              <a:ext cx="718215" cy="202171"/>
            </a:xfrm>
            <a:custGeom>
              <a:avLst/>
              <a:gdLst/>
              <a:ahLst/>
              <a:cxnLst/>
              <a:rect l="l" t="t" r="r" b="b"/>
              <a:pathLst>
                <a:path w="40623" h="11435" extrusionOk="0">
                  <a:moveTo>
                    <a:pt x="40622" y="0"/>
                  </a:moveTo>
                  <a:lnTo>
                    <a:pt x="0" y="11435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3"/>
            <p:cNvSpPr/>
            <p:nvPr/>
          </p:nvSpPr>
          <p:spPr>
            <a:xfrm>
              <a:off x="7062659" y="3507305"/>
              <a:ext cx="721043" cy="212248"/>
            </a:xfrm>
            <a:custGeom>
              <a:avLst/>
              <a:gdLst/>
              <a:ahLst/>
              <a:cxnLst/>
              <a:rect l="l" t="t" r="r" b="b"/>
              <a:pathLst>
                <a:path w="40783" h="12005" extrusionOk="0">
                  <a:moveTo>
                    <a:pt x="40622" y="1"/>
                  </a:moveTo>
                  <a:lnTo>
                    <a:pt x="1" y="11435"/>
                  </a:lnTo>
                  <a:lnTo>
                    <a:pt x="161" y="12004"/>
                  </a:lnTo>
                  <a:lnTo>
                    <a:pt x="40783" y="570"/>
                  </a:lnTo>
                  <a:lnTo>
                    <a:pt x="406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43"/>
            <p:cNvSpPr/>
            <p:nvPr/>
          </p:nvSpPr>
          <p:spPr>
            <a:xfrm>
              <a:off x="6902354" y="3772399"/>
              <a:ext cx="289563" cy="81505"/>
            </a:xfrm>
            <a:custGeom>
              <a:avLst/>
              <a:gdLst/>
              <a:ahLst/>
              <a:cxnLst/>
              <a:rect l="l" t="t" r="r" b="b"/>
              <a:pathLst>
                <a:path w="16378" h="4610" extrusionOk="0">
                  <a:moveTo>
                    <a:pt x="16378" y="0"/>
                  </a:moveTo>
                  <a:lnTo>
                    <a:pt x="0" y="4609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43"/>
            <p:cNvSpPr/>
            <p:nvPr/>
          </p:nvSpPr>
          <p:spPr>
            <a:xfrm>
              <a:off x="6900851" y="3767501"/>
              <a:ext cx="292445" cy="91441"/>
            </a:xfrm>
            <a:custGeom>
              <a:avLst/>
              <a:gdLst/>
              <a:ahLst/>
              <a:cxnLst/>
              <a:rect l="l" t="t" r="r" b="b"/>
              <a:pathLst>
                <a:path w="16541" h="5172" extrusionOk="0">
                  <a:moveTo>
                    <a:pt x="16381" y="0"/>
                  </a:moveTo>
                  <a:lnTo>
                    <a:pt x="1" y="4601"/>
                  </a:lnTo>
                  <a:lnTo>
                    <a:pt x="161" y="5171"/>
                  </a:lnTo>
                  <a:lnTo>
                    <a:pt x="16541" y="569"/>
                  </a:lnTo>
                  <a:lnTo>
                    <a:pt x="163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43"/>
            <p:cNvSpPr/>
            <p:nvPr/>
          </p:nvSpPr>
          <p:spPr>
            <a:xfrm>
              <a:off x="7270858" y="3647489"/>
              <a:ext cx="364756" cy="102685"/>
            </a:xfrm>
            <a:custGeom>
              <a:avLst/>
              <a:gdLst/>
              <a:ahLst/>
              <a:cxnLst/>
              <a:rect l="l" t="t" r="r" b="b"/>
              <a:pathLst>
                <a:path w="20631" h="5808" extrusionOk="0">
                  <a:moveTo>
                    <a:pt x="20631" y="1"/>
                  </a:moveTo>
                  <a:lnTo>
                    <a:pt x="0" y="580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43"/>
            <p:cNvSpPr/>
            <p:nvPr/>
          </p:nvSpPr>
          <p:spPr>
            <a:xfrm>
              <a:off x="7269461" y="3642468"/>
              <a:ext cx="367585" cy="112728"/>
            </a:xfrm>
            <a:custGeom>
              <a:avLst/>
              <a:gdLst/>
              <a:ahLst/>
              <a:cxnLst/>
              <a:rect l="l" t="t" r="r" b="b"/>
              <a:pathLst>
                <a:path w="20791" h="6376" extrusionOk="0">
                  <a:moveTo>
                    <a:pt x="20629" y="0"/>
                  </a:moveTo>
                  <a:lnTo>
                    <a:pt x="0" y="5807"/>
                  </a:lnTo>
                  <a:lnTo>
                    <a:pt x="160" y="6376"/>
                  </a:lnTo>
                  <a:lnTo>
                    <a:pt x="20790" y="569"/>
                  </a:lnTo>
                  <a:lnTo>
                    <a:pt x="206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43"/>
            <p:cNvSpPr/>
            <p:nvPr/>
          </p:nvSpPr>
          <p:spPr>
            <a:xfrm>
              <a:off x="7703293" y="3593512"/>
              <a:ext cx="124078" cy="34953"/>
            </a:xfrm>
            <a:custGeom>
              <a:avLst/>
              <a:gdLst/>
              <a:ahLst/>
              <a:cxnLst/>
              <a:rect l="l" t="t" r="r" b="b"/>
              <a:pathLst>
                <a:path w="7018" h="1977" extrusionOk="0">
                  <a:moveTo>
                    <a:pt x="7018" y="1"/>
                  </a:moveTo>
                  <a:lnTo>
                    <a:pt x="0" y="197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43"/>
            <p:cNvSpPr/>
            <p:nvPr/>
          </p:nvSpPr>
          <p:spPr>
            <a:xfrm>
              <a:off x="7701967" y="3588244"/>
              <a:ext cx="126925" cy="45066"/>
            </a:xfrm>
            <a:custGeom>
              <a:avLst/>
              <a:gdLst/>
              <a:ahLst/>
              <a:cxnLst/>
              <a:rect l="l" t="t" r="r" b="b"/>
              <a:pathLst>
                <a:path w="7179" h="2549" extrusionOk="0">
                  <a:moveTo>
                    <a:pt x="7019" y="0"/>
                  </a:moveTo>
                  <a:lnTo>
                    <a:pt x="1" y="1980"/>
                  </a:lnTo>
                  <a:lnTo>
                    <a:pt x="162" y="2549"/>
                  </a:lnTo>
                  <a:lnTo>
                    <a:pt x="7179" y="569"/>
                  </a:lnTo>
                  <a:lnTo>
                    <a:pt x="70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43"/>
            <p:cNvSpPr/>
            <p:nvPr/>
          </p:nvSpPr>
          <p:spPr>
            <a:xfrm>
              <a:off x="6947473" y="3776288"/>
              <a:ext cx="564045" cy="158766"/>
            </a:xfrm>
            <a:custGeom>
              <a:avLst/>
              <a:gdLst/>
              <a:ahLst/>
              <a:cxnLst/>
              <a:rect l="l" t="t" r="r" b="b"/>
              <a:pathLst>
                <a:path w="31903" h="8980" extrusionOk="0">
                  <a:moveTo>
                    <a:pt x="31903" y="1"/>
                  </a:moveTo>
                  <a:lnTo>
                    <a:pt x="0" y="898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43"/>
            <p:cNvSpPr/>
            <p:nvPr/>
          </p:nvSpPr>
          <p:spPr>
            <a:xfrm>
              <a:off x="6946041" y="3771267"/>
              <a:ext cx="566874" cy="168826"/>
            </a:xfrm>
            <a:custGeom>
              <a:avLst/>
              <a:gdLst/>
              <a:ahLst/>
              <a:cxnLst/>
              <a:rect l="l" t="t" r="r" b="b"/>
              <a:pathLst>
                <a:path w="32063" h="9549" extrusionOk="0">
                  <a:moveTo>
                    <a:pt x="31903" y="0"/>
                  </a:moveTo>
                  <a:lnTo>
                    <a:pt x="1" y="8979"/>
                  </a:lnTo>
                  <a:lnTo>
                    <a:pt x="161" y="9548"/>
                  </a:lnTo>
                  <a:lnTo>
                    <a:pt x="32063" y="569"/>
                  </a:lnTo>
                  <a:lnTo>
                    <a:pt x="319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43"/>
            <p:cNvSpPr/>
            <p:nvPr/>
          </p:nvSpPr>
          <p:spPr>
            <a:xfrm>
              <a:off x="7635579" y="3674699"/>
              <a:ext cx="236930" cy="66689"/>
            </a:xfrm>
            <a:custGeom>
              <a:avLst/>
              <a:gdLst/>
              <a:ahLst/>
              <a:cxnLst/>
              <a:rect l="l" t="t" r="r" b="b"/>
              <a:pathLst>
                <a:path w="13401" h="3772" extrusionOk="0">
                  <a:moveTo>
                    <a:pt x="13400" y="0"/>
                  </a:moveTo>
                  <a:lnTo>
                    <a:pt x="0" y="377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43"/>
            <p:cNvSpPr/>
            <p:nvPr/>
          </p:nvSpPr>
          <p:spPr>
            <a:xfrm>
              <a:off x="7634288" y="3669377"/>
              <a:ext cx="239723" cy="76873"/>
            </a:xfrm>
            <a:custGeom>
              <a:avLst/>
              <a:gdLst/>
              <a:ahLst/>
              <a:cxnLst/>
              <a:rect l="l" t="t" r="r" b="b"/>
              <a:pathLst>
                <a:path w="13559" h="4348" extrusionOk="0">
                  <a:moveTo>
                    <a:pt x="13397" y="0"/>
                  </a:moveTo>
                  <a:lnTo>
                    <a:pt x="0" y="3779"/>
                  </a:lnTo>
                  <a:lnTo>
                    <a:pt x="161" y="4348"/>
                  </a:lnTo>
                  <a:lnTo>
                    <a:pt x="13559" y="570"/>
                  </a:lnTo>
                  <a:lnTo>
                    <a:pt x="13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43"/>
            <p:cNvSpPr/>
            <p:nvPr/>
          </p:nvSpPr>
          <p:spPr>
            <a:xfrm>
              <a:off x="7965841" y="3419453"/>
              <a:ext cx="249518" cy="184349"/>
            </a:xfrm>
            <a:custGeom>
              <a:avLst/>
              <a:gdLst/>
              <a:ahLst/>
              <a:cxnLst/>
              <a:rect l="l" t="t" r="r" b="b"/>
              <a:pathLst>
                <a:path w="14113" h="10427" extrusionOk="0">
                  <a:moveTo>
                    <a:pt x="6072" y="0"/>
                  </a:moveTo>
                  <a:cubicBezTo>
                    <a:pt x="5468" y="0"/>
                    <a:pt x="4869" y="77"/>
                    <a:pt x="4292" y="239"/>
                  </a:cubicBezTo>
                  <a:cubicBezTo>
                    <a:pt x="1238" y="1098"/>
                    <a:pt x="0" y="4023"/>
                    <a:pt x="1526" y="6770"/>
                  </a:cubicBezTo>
                  <a:cubicBezTo>
                    <a:pt x="2764" y="8998"/>
                    <a:pt x="5443" y="10426"/>
                    <a:pt x="8041" y="10426"/>
                  </a:cubicBezTo>
                  <a:cubicBezTo>
                    <a:pt x="8644" y="10426"/>
                    <a:pt x="9244" y="10349"/>
                    <a:pt x="9819" y="10187"/>
                  </a:cubicBezTo>
                  <a:cubicBezTo>
                    <a:pt x="12874" y="9327"/>
                    <a:pt x="14113" y="6404"/>
                    <a:pt x="12585" y="3656"/>
                  </a:cubicBezTo>
                  <a:cubicBezTo>
                    <a:pt x="11347" y="1427"/>
                    <a:pt x="8670" y="0"/>
                    <a:pt x="6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43"/>
            <p:cNvSpPr/>
            <p:nvPr/>
          </p:nvSpPr>
          <p:spPr>
            <a:xfrm>
              <a:off x="7972224" y="3414255"/>
              <a:ext cx="236735" cy="194728"/>
            </a:xfrm>
            <a:custGeom>
              <a:avLst/>
              <a:gdLst/>
              <a:ahLst/>
              <a:cxnLst/>
              <a:rect l="l" t="t" r="r" b="b"/>
              <a:pathLst>
                <a:path w="13390" h="11014" extrusionOk="0">
                  <a:moveTo>
                    <a:pt x="5685" y="589"/>
                  </a:moveTo>
                  <a:cubicBezTo>
                    <a:pt x="5695" y="589"/>
                    <a:pt x="5704" y="589"/>
                    <a:pt x="5713" y="589"/>
                  </a:cubicBezTo>
                  <a:cubicBezTo>
                    <a:pt x="8206" y="589"/>
                    <a:pt x="10780" y="1959"/>
                    <a:pt x="11966" y="4094"/>
                  </a:cubicBezTo>
                  <a:cubicBezTo>
                    <a:pt x="12656" y="5333"/>
                    <a:pt x="12773" y="6645"/>
                    <a:pt x="12297" y="7787"/>
                  </a:cubicBezTo>
                  <a:cubicBezTo>
                    <a:pt x="11814" y="8947"/>
                    <a:pt x="10778" y="9802"/>
                    <a:pt x="9380" y="10196"/>
                  </a:cubicBezTo>
                  <a:cubicBezTo>
                    <a:pt x="8829" y="10352"/>
                    <a:pt x="8255" y="10426"/>
                    <a:pt x="7677" y="10426"/>
                  </a:cubicBezTo>
                  <a:cubicBezTo>
                    <a:pt x="5185" y="10426"/>
                    <a:pt x="2610" y="9054"/>
                    <a:pt x="1425" y="6919"/>
                  </a:cubicBezTo>
                  <a:cubicBezTo>
                    <a:pt x="736" y="5680"/>
                    <a:pt x="619" y="4368"/>
                    <a:pt x="1095" y="3226"/>
                  </a:cubicBezTo>
                  <a:cubicBezTo>
                    <a:pt x="1577" y="2067"/>
                    <a:pt x="2613" y="1211"/>
                    <a:pt x="4012" y="818"/>
                  </a:cubicBezTo>
                  <a:cubicBezTo>
                    <a:pt x="4557" y="666"/>
                    <a:pt x="5121" y="589"/>
                    <a:pt x="5685" y="589"/>
                  </a:cubicBezTo>
                  <a:close/>
                  <a:moveTo>
                    <a:pt x="5697" y="0"/>
                  </a:moveTo>
                  <a:cubicBezTo>
                    <a:pt x="5070" y="0"/>
                    <a:pt x="4448" y="81"/>
                    <a:pt x="3851" y="249"/>
                  </a:cubicBezTo>
                  <a:cubicBezTo>
                    <a:pt x="2276" y="692"/>
                    <a:pt x="1102" y="1669"/>
                    <a:pt x="548" y="2999"/>
                  </a:cubicBezTo>
                  <a:cubicBezTo>
                    <a:pt x="1" y="4312"/>
                    <a:pt x="129" y="5806"/>
                    <a:pt x="906" y="7207"/>
                  </a:cubicBezTo>
                  <a:cubicBezTo>
                    <a:pt x="2195" y="9525"/>
                    <a:pt x="4989" y="11013"/>
                    <a:pt x="7693" y="11013"/>
                  </a:cubicBezTo>
                  <a:cubicBezTo>
                    <a:pt x="7698" y="11013"/>
                    <a:pt x="7703" y="11014"/>
                    <a:pt x="7707" y="11014"/>
                  </a:cubicBezTo>
                  <a:cubicBezTo>
                    <a:pt x="8326" y="11014"/>
                    <a:pt x="8943" y="10930"/>
                    <a:pt x="9539" y="10765"/>
                  </a:cubicBezTo>
                  <a:cubicBezTo>
                    <a:pt x="11114" y="10322"/>
                    <a:pt x="12287" y="9345"/>
                    <a:pt x="12841" y="8015"/>
                  </a:cubicBezTo>
                  <a:cubicBezTo>
                    <a:pt x="13389" y="6701"/>
                    <a:pt x="13261" y="5207"/>
                    <a:pt x="12483" y="3807"/>
                  </a:cubicBezTo>
                  <a:cubicBezTo>
                    <a:pt x="11194" y="1488"/>
                    <a:pt x="8399" y="0"/>
                    <a:pt x="5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43"/>
            <p:cNvSpPr/>
            <p:nvPr/>
          </p:nvSpPr>
          <p:spPr>
            <a:xfrm>
              <a:off x="7866780" y="3874235"/>
              <a:ext cx="116600" cy="32832"/>
            </a:xfrm>
            <a:custGeom>
              <a:avLst/>
              <a:gdLst/>
              <a:ahLst/>
              <a:cxnLst/>
              <a:rect l="l" t="t" r="r" b="b"/>
              <a:pathLst>
                <a:path w="6595" h="1857" extrusionOk="0">
                  <a:moveTo>
                    <a:pt x="1" y="1856"/>
                  </a:moveTo>
                  <a:lnTo>
                    <a:pt x="6594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43"/>
            <p:cNvSpPr/>
            <p:nvPr/>
          </p:nvSpPr>
          <p:spPr>
            <a:xfrm>
              <a:off x="7865490" y="3868949"/>
              <a:ext cx="119428" cy="42962"/>
            </a:xfrm>
            <a:custGeom>
              <a:avLst/>
              <a:gdLst/>
              <a:ahLst/>
              <a:cxnLst/>
              <a:rect l="l" t="t" r="r" b="b"/>
              <a:pathLst>
                <a:path w="6755" h="2430" extrusionOk="0">
                  <a:moveTo>
                    <a:pt x="6593" y="1"/>
                  </a:moveTo>
                  <a:lnTo>
                    <a:pt x="1" y="1859"/>
                  </a:lnTo>
                  <a:lnTo>
                    <a:pt x="162" y="2429"/>
                  </a:lnTo>
                  <a:lnTo>
                    <a:pt x="6754" y="570"/>
                  </a:lnTo>
                  <a:lnTo>
                    <a:pt x="65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43"/>
            <p:cNvSpPr/>
            <p:nvPr/>
          </p:nvSpPr>
          <p:spPr>
            <a:xfrm>
              <a:off x="7058345" y="3932456"/>
              <a:ext cx="718215" cy="202153"/>
            </a:xfrm>
            <a:custGeom>
              <a:avLst/>
              <a:gdLst/>
              <a:ahLst/>
              <a:cxnLst/>
              <a:rect l="l" t="t" r="r" b="b"/>
              <a:pathLst>
                <a:path w="40623" h="11434" extrusionOk="0">
                  <a:moveTo>
                    <a:pt x="0" y="11434"/>
                  </a:moveTo>
                  <a:lnTo>
                    <a:pt x="4062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43"/>
            <p:cNvSpPr/>
            <p:nvPr/>
          </p:nvSpPr>
          <p:spPr>
            <a:xfrm>
              <a:off x="7056948" y="3927435"/>
              <a:ext cx="721043" cy="212213"/>
            </a:xfrm>
            <a:custGeom>
              <a:avLst/>
              <a:gdLst/>
              <a:ahLst/>
              <a:cxnLst/>
              <a:rect l="l" t="t" r="r" b="b"/>
              <a:pathLst>
                <a:path w="40783" h="12003" extrusionOk="0">
                  <a:moveTo>
                    <a:pt x="40621" y="0"/>
                  </a:moveTo>
                  <a:lnTo>
                    <a:pt x="0" y="11433"/>
                  </a:lnTo>
                  <a:lnTo>
                    <a:pt x="160" y="12003"/>
                  </a:lnTo>
                  <a:lnTo>
                    <a:pt x="40782" y="569"/>
                  </a:lnTo>
                  <a:lnTo>
                    <a:pt x="406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3"/>
            <p:cNvSpPr/>
            <p:nvPr/>
          </p:nvSpPr>
          <p:spPr>
            <a:xfrm>
              <a:off x="7738919" y="3955404"/>
              <a:ext cx="289581" cy="81522"/>
            </a:xfrm>
            <a:custGeom>
              <a:avLst/>
              <a:gdLst/>
              <a:ahLst/>
              <a:cxnLst/>
              <a:rect l="l" t="t" r="r" b="b"/>
              <a:pathLst>
                <a:path w="16379" h="4611" extrusionOk="0">
                  <a:moveTo>
                    <a:pt x="1" y="4610"/>
                  </a:moveTo>
                  <a:lnTo>
                    <a:pt x="16378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3"/>
            <p:cNvSpPr/>
            <p:nvPr/>
          </p:nvSpPr>
          <p:spPr>
            <a:xfrm>
              <a:off x="7728417" y="3947784"/>
              <a:ext cx="291579" cy="91246"/>
            </a:xfrm>
            <a:custGeom>
              <a:avLst/>
              <a:gdLst/>
              <a:ahLst/>
              <a:cxnLst/>
              <a:rect l="l" t="t" r="r" b="b"/>
              <a:pathLst>
                <a:path w="16492" h="5161" extrusionOk="0">
                  <a:moveTo>
                    <a:pt x="16333" y="0"/>
                  </a:moveTo>
                  <a:lnTo>
                    <a:pt x="1" y="4593"/>
                  </a:lnTo>
                  <a:lnTo>
                    <a:pt x="159" y="5161"/>
                  </a:lnTo>
                  <a:lnTo>
                    <a:pt x="16491" y="568"/>
                  </a:lnTo>
                  <a:lnTo>
                    <a:pt x="163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43"/>
            <p:cNvSpPr/>
            <p:nvPr/>
          </p:nvSpPr>
          <p:spPr>
            <a:xfrm>
              <a:off x="7295221" y="4059133"/>
              <a:ext cx="364774" cy="102685"/>
            </a:xfrm>
            <a:custGeom>
              <a:avLst/>
              <a:gdLst/>
              <a:ahLst/>
              <a:cxnLst/>
              <a:rect l="l" t="t" r="r" b="b"/>
              <a:pathLst>
                <a:path w="20632" h="5808" extrusionOk="0">
                  <a:moveTo>
                    <a:pt x="1" y="5808"/>
                  </a:moveTo>
                  <a:lnTo>
                    <a:pt x="2063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3"/>
            <p:cNvSpPr/>
            <p:nvPr/>
          </p:nvSpPr>
          <p:spPr>
            <a:xfrm>
              <a:off x="7293807" y="4054112"/>
              <a:ext cx="367603" cy="112745"/>
            </a:xfrm>
            <a:custGeom>
              <a:avLst/>
              <a:gdLst/>
              <a:ahLst/>
              <a:cxnLst/>
              <a:rect l="l" t="t" r="r" b="b"/>
              <a:pathLst>
                <a:path w="20792" h="6377" extrusionOk="0">
                  <a:moveTo>
                    <a:pt x="20631" y="0"/>
                  </a:moveTo>
                  <a:lnTo>
                    <a:pt x="0" y="5807"/>
                  </a:lnTo>
                  <a:lnTo>
                    <a:pt x="160" y="6376"/>
                  </a:lnTo>
                  <a:lnTo>
                    <a:pt x="20792" y="569"/>
                  </a:lnTo>
                  <a:lnTo>
                    <a:pt x="206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43"/>
            <p:cNvSpPr/>
            <p:nvPr/>
          </p:nvSpPr>
          <p:spPr>
            <a:xfrm>
              <a:off x="7103464" y="4180860"/>
              <a:ext cx="124096" cy="34936"/>
            </a:xfrm>
            <a:custGeom>
              <a:avLst/>
              <a:gdLst/>
              <a:ahLst/>
              <a:cxnLst/>
              <a:rect l="l" t="t" r="r" b="b"/>
              <a:pathLst>
                <a:path w="7019" h="1976" extrusionOk="0">
                  <a:moveTo>
                    <a:pt x="1" y="1976"/>
                  </a:moveTo>
                  <a:lnTo>
                    <a:pt x="7018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43"/>
            <p:cNvSpPr/>
            <p:nvPr/>
          </p:nvSpPr>
          <p:spPr>
            <a:xfrm>
              <a:off x="7101979" y="4175927"/>
              <a:ext cx="126942" cy="44943"/>
            </a:xfrm>
            <a:custGeom>
              <a:avLst/>
              <a:gdLst/>
              <a:ahLst/>
              <a:cxnLst/>
              <a:rect l="l" t="t" r="r" b="b"/>
              <a:pathLst>
                <a:path w="7180" h="2542" extrusionOk="0">
                  <a:moveTo>
                    <a:pt x="7019" y="1"/>
                  </a:moveTo>
                  <a:lnTo>
                    <a:pt x="0" y="1973"/>
                  </a:lnTo>
                  <a:lnTo>
                    <a:pt x="160" y="2542"/>
                  </a:lnTo>
                  <a:lnTo>
                    <a:pt x="7179" y="570"/>
                  </a:lnTo>
                  <a:lnTo>
                    <a:pt x="70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43"/>
            <p:cNvSpPr/>
            <p:nvPr/>
          </p:nvSpPr>
          <p:spPr>
            <a:xfrm>
              <a:off x="7509538" y="4036591"/>
              <a:ext cx="564045" cy="158766"/>
            </a:xfrm>
            <a:custGeom>
              <a:avLst/>
              <a:gdLst/>
              <a:ahLst/>
              <a:cxnLst/>
              <a:rect l="l" t="t" r="r" b="b"/>
              <a:pathLst>
                <a:path w="31903" h="8980" extrusionOk="0">
                  <a:moveTo>
                    <a:pt x="1" y="8980"/>
                  </a:moveTo>
                  <a:lnTo>
                    <a:pt x="31903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43"/>
            <p:cNvSpPr/>
            <p:nvPr/>
          </p:nvSpPr>
          <p:spPr>
            <a:xfrm>
              <a:off x="7499461" y="4028670"/>
              <a:ext cx="565336" cy="168243"/>
            </a:xfrm>
            <a:custGeom>
              <a:avLst/>
              <a:gdLst/>
              <a:ahLst/>
              <a:cxnLst/>
              <a:rect l="l" t="t" r="r" b="b"/>
              <a:pathLst>
                <a:path w="31976" h="9516" extrusionOk="0">
                  <a:moveTo>
                    <a:pt x="31816" y="0"/>
                  </a:moveTo>
                  <a:lnTo>
                    <a:pt x="0" y="8948"/>
                  </a:lnTo>
                  <a:lnTo>
                    <a:pt x="160" y="9516"/>
                  </a:lnTo>
                  <a:lnTo>
                    <a:pt x="31976" y="568"/>
                  </a:lnTo>
                  <a:lnTo>
                    <a:pt x="318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43"/>
            <p:cNvSpPr/>
            <p:nvPr/>
          </p:nvSpPr>
          <p:spPr>
            <a:xfrm>
              <a:off x="7148566" y="4230275"/>
              <a:ext cx="236894" cy="66707"/>
            </a:xfrm>
            <a:custGeom>
              <a:avLst/>
              <a:gdLst/>
              <a:ahLst/>
              <a:cxnLst/>
              <a:rect l="l" t="t" r="r" b="b"/>
              <a:pathLst>
                <a:path w="13399" h="3773" extrusionOk="0">
                  <a:moveTo>
                    <a:pt x="0" y="3772"/>
                  </a:moveTo>
                  <a:lnTo>
                    <a:pt x="13399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43"/>
            <p:cNvSpPr/>
            <p:nvPr/>
          </p:nvSpPr>
          <p:spPr>
            <a:xfrm>
              <a:off x="7147063" y="4225396"/>
              <a:ext cx="239776" cy="76607"/>
            </a:xfrm>
            <a:custGeom>
              <a:avLst/>
              <a:gdLst/>
              <a:ahLst/>
              <a:cxnLst/>
              <a:rect l="l" t="t" r="r" b="b"/>
              <a:pathLst>
                <a:path w="13562" h="4333" extrusionOk="0">
                  <a:moveTo>
                    <a:pt x="13402" y="1"/>
                  </a:moveTo>
                  <a:lnTo>
                    <a:pt x="1" y="3764"/>
                  </a:lnTo>
                  <a:lnTo>
                    <a:pt x="161" y="4333"/>
                  </a:lnTo>
                  <a:lnTo>
                    <a:pt x="13562" y="570"/>
                  </a:lnTo>
                  <a:lnTo>
                    <a:pt x="134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43"/>
            <p:cNvSpPr/>
            <p:nvPr/>
          </p:nvSpPr>
          <p:spPr>
            <a:xfrm>
              <a:off x="8178638" y="3781239"/>
              <a:ext cx="225968" cy="184314"/>
            </a:xfrm>
            <a:custGeom>
              <a:avLst/>
              <a:gdLst/>
              <a:ahLst/>
              <a:cxnLst/>
              <a:rect l="l" t="t" r="r" b="b"/>
              <a:pathLst>
                <a:path w="12781" h="10425" extrusionOk="0">
                  <a:moveTo>
                    <a:pt x="5404" y="1"/>
                  </a:moveTo>
                  <a:cubicBezTo>
                    <a:pt x="4750" y="1"/>
                    <a:pt x="4111" y="91"/>
                    <a:pt x="3513" y="272"/>
                  </a:cubicBezTo>
                  <a:cubicBezTo>
                    <a:pt x="2062" y="711"/>
                    <a:pt x="974" y="1654"/>
                    <a:pt x="487" y="2892"/>
                  </a:cubicBezTo>
                  <a:cubicBezTo>
                    <a:pt x="1" y="4130"/>
                    <a:pt x="155" y="5561"/>
                    <a:pt x="920" y="6871"/>
                  </a:cubicBezTo>
                  <a:cubicBezTo>
                    <a:pt x="1683" y="8181"/>
                    <a:pt x="2991" y="9263"/>
                    <a:pt x="4556" y="9878"/>
                  </a:cubicBezTo>
                  <a:cubicBezTo>
                    <a:pt x="5477" y="10241"/>
                    <a:pt x="6443" y="10424"/>
                    <a:pt x="7378" y="10424"/>
                  </a:cubicBezTo>
                  <a:cubicBezTo>
                    <a:pt x="8032" y="10424"/>
                    <a:pt x="8671" y="10334"/>
                    <a:pt x="9268" y="10153"/>
                  </a:cubicBezTo>
                  <a:cubicBezTo>
                    <a:pt x="10719" y="9713"/>
                    <a:pt x="11808" y="8770"/>
                    <a:pt x="12294" y="7533"/>
                  </a:cubicBezTo>
                  <a:cubicBezTo>
                    <a:pt x="12781" y="6295"/>
                    <a:pt x="12625" y="4864"/>
                    <a:pt x="11862" y="3553"/>
                  </a:cubicBezTo>
                  <a:cubicBezTo>
                    <a:pt x="11099" y="2244"/>
                    <a:pt x="9791" y="1161"/>
                    <a:pt x="8224" y="546"/>
                  </a:cubicBezTo>
                  <a:cubicBezTo>
                    <a:pt x="7304" y="184"/>
                    <a:pt x="6338" y="1"/>
                    <a:pt x="54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43"/>
            <p:cNvSpPr/>
            <p:nvPr/>
          </p:nvSpPr>
          <p:spPr>
            <a:xfrm>
              <a:off x="8173334" y="3776164"/>
              <a:ext cx="236700" cy="194710"/>
            </a:xfrm>
            <a:custGeom>
              <a:avLst/>
              <a:gdLst/>
              <a:ahLst/>
              <a:cxnLst/>
              <a:rect l="l" t="t" r="r" b="b"/>
              <a:pathLst>
                <a:path w="13388" h="11013" extrusionOk="0">
                  <a:moveTo>
                    <a:pt x="5686" y="589"/>
                  </a:moveTo>
                  <a:cubicBezTo>
                    <a:pt x="5695" y="589"/>
                    <a:pt x="5704" y="589"/>
                    <a:pt x="5713" y="589"/>
                  </a:cubicBezTo>
                  <a:cubicBezTo>
                    <a:pt x="8205" y="589"/>
                    <a:pt x="10779" y="1959"/>
                    <a:pt x="11965" y="4093"/>
                  </a:cubicBezTo>
                  <a:cubicBezTo>
                    <a:pt x="12654" y="5332"/>
                    <a:pt x="12771" y="6644"/>
                    <a:pt x="12295" y="7787"/>
                  </a:cubicBezTo>
                  <a:cubicBezTo>
                    <a:pt x="11812" y="8947"/>
                    <a:pt x="10777" y="9801"/>
                    <a:pt x="9378" y="10194"/>
                  </a:cubicBezTo>
                  <a:cubicBezTo>
                    <a:pt x="8826" y="10350"/>
                    <a:pt x="8252" y="10424"/>
                    <a:pt x="7673" y="10424"/>
                  </a:cubicBezTo>
                  <a:cubicBezTo>
                    <a:pt x="5182" y="10424"/>
                    <a:pt x="2610" y="9053"/>
                    <a:pt x="1424" y="6918"/>
                  </a:cubicBezTo>
                  <a:cubicBezTo>
                    <a:pt x="735" y="5681"/>
                    <a:pt x="618" y="4368"/>
                    <a:pt x="1094" y="3226"/>
                  </a:cubicBezTo>
                  <a:cubicBezTo>
                    <a:pt x="1577" y="2066"/>
                    <a:pt x="2612" y="1211"/>
                    <a:pt x="4011" y="817"/>
                  </a:cubicBezTo>
                  <a:cubicBezTo>
                    <a:pt x="4556" y="666"/>
                    <a:pt x="5119" y="589"/>
                    <a:pt x="5686" y="589"/>
                  </a:cubicBezTo>
                  <a:close/>
                  <a:moveTo>
                    <a:pt x="5694" y="0"/>
                  </a:moveTo>
                  <a:cubicBezTo>
                    <a:pt x="5068" y="0"/>
                    <a:pt x="4446" y="80"/>
                    <a:pt x="3850" y="248"/>
                  </a:cubicBezTo>
                  <a:cubicBezTo>
                    <a:pt x="2275" y="692"/>
                    <a:pt x="1101" y="1668"/>
                    <a:pt x="547" y="2999"/>
                  </a:cubicBezTo>
                  <a:cubicBezTo>
                    <a:pt x="1" y="4312"/>
                    <a:pt x="128" y="5807"/>
                    <a:pt x="906" y="7207"/>
                  </a:cubicBezTo>
                  <a:cubicBezTo>
                    <a:pt x="2195" y="9524"/>
                    <a:pt x="4989" y="11013"/>
                    <a:pt x="7693" y="11013"/>
                  </a:cubicBezTo>
                  <a:cubicBezTo>
                    <a:pt x="7703" y="11013"/>
                    <a:pt x="7712" y="11013"/>
                    <a:pt x="7721" y="11013"/>
                  </a:cubicBezTo>
                  <a:cubicBezTo>
                    <a:pt x="8335" y="11013"/>
                    <a:pt x="8946" y="10930"/>
                    <a:pt x="9539" y="10765"/>
                  </a:cubicBezTo>
                  <a:cubicBezTo>
                    <a:pt x="11114" y="10321"/>
                    <a:pt x="12286" y="9344"/>
                    <a:pt x="12842" y="8015"/>
                  </a:cubicBezTo>
                  <a:cubicBezTo>
                    <a:pt x="13388" y="6702"/>
                    <a:pt x="13261" y="5207"/>
                    <a:pt x="12483" y="3806"/>
                  </a:cubicBezTo>
                  <a:cubicBezTo>
                    <a:pt x="11194" y="1488"/>
                    <a:pt x="8397" y="0"/>
                    <a:pt x="5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43"/>
            <p:cNvSpPr/>
            <p:nvPr/>
          </p:nvSpPr>
          <p:spPr>
            <a:xfrm>
              <a:off x="6387795" y="1919216"/>
              <a:ext cx="737256" cy="419387"/>
            </a:xfrm>
            <a:custGeom>
              <a:avLst/>
              <a:gdLst/>
              <a:ahLst/>
              <a:cxnLst/>
              <a:rect l="l" t="t" r="r" b="b"/>
              <a:pathLst>
                <a:path w="41700" h="23721" extrusionOk="0">
                  <a:moveTo>
                    <a:pt x="15263" y="3635"/>
                  </a:moveTo>
                  <a:cubicBezTo>
                    <a:pt x="16116" y="3635"/>
                    <a:pt x="16995" y="4104"/>
                    <a:pt x="17402" y="4836"/>
                  </a:cubicBezTo>
                  <a:cubicBezTo>
                    <a:pt x="17903" y="5737"/>
                    <a:pt x="17496" y="6696"/>
                    <a:pt x="16494" y="6979"/>
                  </a:cubicBezTo>
                  <a:cubicBezTo>
                    <a:pt x="16305" y="7032"/>
                    <a:pt x="16108" y="7057"/>
                    <a:pt x="15910" y="7057"/>
                  </a:cubicBezTo>
                  <a:cubicBezTo>
                    <a:pt x="15058" y="7057"/>
                    <a:pt x="14179" y="6588"/>
                    <a:pt x="13772" y="5857"/>
                  </a:cubicBezTo>
                  <a:cubicBezTo>
                    <a:pt x="13271" y="4957"/>
                    <a:pt x="13678" y="3996"/>
                    <a:pt x="14680" y="3714"/>
                  </a:cubicBezTo>
                  <a:cubicBezTo>
                    <a:pt x="14869" y="3661"/>
                    <a:pt x="15065" y="3635"/>
                    <a:pt x="15263" y="3635"/>
                  </a:cubicBezTo>
                  <a:close/>
                  <a:moveTo>
                    <a:pt x="14577" y="0"/>
                  </a:moveTo>
                  <a:cubicBezTo>
                    <a:pt x="13958" y="0"/>
                    <a:pt x="13343" y="79"/>
                    <a:pt x="12752" y="245"/>
                  </a:cubicBezTo>
                  <a:cubicBezTo>
                    <a:pt x="9620" y="1127"/>
                    <a:pt x="8351" y="4126"/>
                    <a:pt x="9916" y="6943"/>
                  </a:cubicBezTo>
                  <a:cubicBezTo>
                    <a:pt x="10633" y="8235"/>
                    <a:pt x="11826" y="9260"/>
                    <a:pt x="13199" y="9912"/>
                  </a:cubicBezTo>
                  <a:cubicBezTo>
                    <a:pt x="13199" y="9912"/>
                    <a:pt x="15468" y="10926"/>
                    <a:pt x="15921" y="11741"/>
                  </a:cubicBezTo>
                  <a:cubicBezTo>
                    <a:pt x="16160" y="12172"/>
                    <a:pt x="15531" y="12682"/>
                    <a:pt x="14884" y="13068"/>
                  </a:cubicBezTo>
                  <a:lnTo>
                    <a:pt x="2855" y="16454"/>
                  </a:lnTo>
                  <a:cubicBezTo>
                    <a:pt x="824" y="17025"/>
                    <a:pt x="1" y="18971"/>
                    <a:pt x="1016" y="20798"/>
                  </a:cubicBezTo>
                  <a:lnTo>
                    <a:pt x="2641" y="23721"/>
                  </a:lnTo>
                  <a:lnTo>
                    <a:pt x="41700" y="12727"/>
                  </a:lnTo>
                  <a:lnTo>
                    <a:pt x="40075" y="9803"/>
                  </a:lnTo>
                  <a:cubicBezTo>
                    <a:pt x="39251" y="8320"/>
                    <a:pt x="37469" y="7371"/>
                    <a:pt x="35742" y="7371"/>
                  </a:cubicBezTo>
                  <a:cubicBezTo>
                    <a:pt x="35340" y="7371"/>
                    <a:pt x="34941" y="7422"/>
                    <a:pt x="34558" y="7530"/>
                  </a:cubicBezTo>
                  <a:lnTo>
                    <a:pt x="23398" y="10671"/>
                  </a:lnTo>
                  <a:cubicBezTo>
                    <a:pt x="23277" y="10676"/>
                    <a:pt x="23154" y="10679"/>
                    <a:pt x="23031" y="10679"/>
                  </a:cubicBezTo>
                  <a:cubicBezTo>
                    <a:pt x="22296" y="10679"/>
                    <a:pt x="21570" y="10578"/>
                    <a:pt x="21365" y="10208"/>
                  </a:cubicBezTo>
                  <a:cubicBezTo>
                    <a:pt x="20752" y="9101"/>
                    <a:pt x="21529" y="8056"/>
                    <a:pt x="21764" y="7075"/>
                  </a:cubicBezTo>
                  <a:cubicBezTo>
                    <a:pt x="22029" y="5979"/>
                    <a:pt x="21888" y="4884"/>
                    <a:pt x="21258" y="3750"/>
                  </a:cubicBezTo>
                  <a:cubicBezTo>
                    <a:pt x="19987" y="1464"/>
                    <a:pt x="17241" y="0"/>
                    <a:pt x="145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3"/>
            <p:cNvSpPr/>
            <p:nvPr/>
          </p:nvSpPr>
          <p:spPr>
            <a:xfrm>
              <a:off x="6390235" y="1914018"/>
              <a:ext cx="742631" cy="430756"/>
            </a:xfrm>
            <a:custGeom>
              <a:avLst/>
              <a:gdLst/>
              <a:ahLst/>
              <a:cxnLst/>
              <a:rect l="l" t="t" r="r" b="b"/>
              <a:pathLst>
                <a:path w="42004" h="24364" extrusionOk="0">
                  <a:moveTo>
                    <a:pt x="15130" y="4226"/>
                  </a:moveTo>
                  <a:cubicBezTo>
                    <a:pt x="15877" y="4226"/>
                    <a:pt x="16650" y="4635"/>
                    <a:pt x="17006" y="5274"/>
                  </a:cubicBezTo>
                  <a:cubicBezTo>
                    <a:pt x="17201" y="5626"/>
                    <a:pt x="17236" y="5995"/>
                    <a:pt x="17104" y="6313"/>
                  </a:cubicBezTo>
                  <a:cubicBezTo>
                    <a:pt x="16969" y="6637"/>
                    <a:pt x="16675" y="6876"/>
                    <a:pt x="16275" y="6989"/>
                  </a:cubicBezTo>
                  <a:cubicBezTo>
                    <a:pt x="16110" y="7036"/>
                    <a:pt x="15938" y="7058"/>
                    <a:pt x="15765" y="7058"/>
                  </a:cubicBezTo>
                  <a:cubicBezTo>
                    <a:pt x="15018" y="7058"/>
                    <a:pt x="14248" y="6647"/>
                    <a:pt x="13892" y="6008"/>
                  </a:cubicBezTo>
                  <a:cubicBezTo>
                    <a:pt x="13696" y="5656"/>
                    <a:pt x="13662" y="5287"/>
                    <a:pt x="13794" y="4969"/>
                  </a:cubicBezTo>
                  <a:cubicBezTo>
                    <a:pt x="13929" y="4645"/>
                    <a:pt x="14222" y="4406"/>
                    <a:pt x="14621" y="4292"/>
                  </a:cubicBezTo>
                  <a:lnTo>
                    <a:pt x="14621" y="4294"/>
                  </a:lnTo>
                  <a:cubicBezTo>
                    <a:pt x="14786" y="4248"/>
                    <a:pt x="14957" y="4226"/>
                    <a:pt x="15130" y="4226"/>
                  </a:cubicBezTo>
                  <a:close/>
                  <a:moveTo>
                    <a:pt x="15113" y="3636"/>
                  </a:moveTo>
                  <a:cubicBezTo>
                    <a:pt x="14891" y="3636"/>
                    <a:pt x="14672" y="3664"/>
                    <a:pt x="14461" y="3723"/>
                  </a:cubicBezTo>
                  <a:cubicBezTo>
                    <a:pt x="13885" y="3886"/>
                    <a:pt x="13454" y="4247"/>
                    <a:pt x="13249" y="4741"/>
                  </a:cubicBezTo>
                  <a:cubicBezTo>
                    <a:pt x="13045" y="5229"/>
                    <a:pt x="13090" y="5781"/>
                    <a:pt x="13376" y="6296"/>
                  </a:cubicBezTo>
                  <a:cubicBezTo>
                    <a:pt x="13833" y="7118"/>
                    <a:pt x="14824" y="7645"/>
                    <a:pt x="15782" y="7645"/>
                  </a:cubicBezTo>
                  <a:cubicBezTo>
                    <a:pt x="15786" y="7645"/>
                    <a:pt x="15791" y="7645"/>
                    <a:pt x="15795" y="7645"/>
                  </a:cubicBezTo>
                  <a:cubicBezTo>
                    <a:pt x="16012" y="7645"/>
                    <a:pt x="16227" y="7615"/>
                    <a:pt x="16435" y="7557"/>
                  </a:cubicBezTo>
                  <a:cubicBezTo>
                    <a:pt x="17012" y="7395"/>
                    <a:pt x="17444" y="7033"/>
                    <a:pt x="17649" y="6540"/>
                  </a:cubicBezTo>
                  <a:cubicBezTo>
                    <a:pt x="17852" y="6051"/>
                    <a:pt x="17808" y="5500"/>
                    <a:pt x="17522" y="4986"/>
                  </a:cubicBezTo>
                  <a:cubicBezTo>
                    <a:pt x="17065" y="4164"/>
                    <a:pt x="16072" y="3636"/>
                    <a:pt x="15113" y="3636"/>
                  </a:cubicBezTo>
                  <a:close/>
                  <a:moveTo>
                    <a:pt x="14428" y="588"/>
                  </a:moveTo>
                  <a:cubicBezTo>
                    <a:pt x="14433" y="588"/>
                    <a:pt x="14438" y="588"/>
                    <a:pt x="14442" y="588"/>
                  </a:cubicBezTo>
                  <a:cubicBezTo>
                    <a:pt x="17001" y="590"/>
                    <a:pt x="19643" y="1996"/>
                    <a:pt x="20861" y="4188"/>
                  </a:cubicBezTo>
                  <a:cubicBezTo>
                    <a:pt x="21436" y="5225"/>
                    <a:pt x="21592" y="6243"/>
                    <a:pt x="21338" y="7300"/>
                  </a:cubicBezTo>
                  <a:cubicBezTo>
                    <a:pt x="21279" y="7544"/>
                    <a:pt x="21183" y="7799"/>
                    <a:pt x="21080" y="8066"/>
                  </a:cubicBezTo>
                  <a:cubicBezTo>
                    <a:pt x="20785" y="8839"/>
                    <a:pt x="20450" y="9715"/>
                    <a:pt x="20968" y="10645"/>
                  </a:cubicBezTo>
                  <a:cubicBezTo>
                    <a:pt x="21199" y="11063"/>
                    <a:pt x="21827" y="11269"/>
                    <a:pt x="22887" y="11269"/>
                  </a:cubicBezTo>
                  <a:cubicBezTo>
                    <a:pt x="23009" y="11269"/>
                    <a:pt x="23137" y="11267"/>
                    <a:pt x="23271" y="11261"/>
                  </a:cubicBezTo>
                  <a:lnTo>
                    <a:pt x="34498" y="8110"/>
                  </a:lnTo>
                  <a:cubicBezTo>
                    <a:pt x="34857" y="8009"/>
                    <a:pt x="35231" y="7961"/>
                    <a:pt x="35607" y="7961"/>
                  </a:cubicBezTo>
                  <a:cubicBezTo>
                    <a:pt x="37230" y="7961"/>
                    <a:pt x="38905" y="8853"/>
                    <a:pt x="39677" y="10241"/>
                  </a:cubicBezTo>
                  <a:lnTo>
                    <a:pt x="41121" y="12839"/>
                  </a:lnTo>
                  <a:lnTo>
                    <a:pt x="2647" y="23669"/>
                  </a:lnTo>
                  <a:lnTo>
                    <a:pt x="1136" y="20948"/>
                  </a:lnTo>
                  <a:cubicBezTo>
                    <a:pt x="693" y="20151"/>
                    <a:pt x="617" y="19309"/>
                    <a:pt x="922" y="18577"/>
                  </a:cubicBezTo>
                  <a:cubicBezTo>
                    <a:pt x="1230" y="17836"/>
                    <a:pt x="1896" y="17286"/>
                    <a:pt x="2796" y="17032"/>
                  </a:cubicBezTo>
                  <a:lnTo>
                    <a:pt x="14825" y="13647"/>
                  </a:lnTo>
                  <a:lnTo>
                    <a:pt x="14897" y="13615"/>
                  </a:lnTo>
                  <a:cubicBezTo>
                    <a:pt x="15944" y="12990"/>
                    <a:pt x="16330" y="12409"/>
                    <a:pt x="16041" y="11892"/>
                  </a:cubicBezTo>
                  <a:cubicBezTo>
                    <a:pt x="15554" y="11014"/>
                    <a:pt x="13424" y="10044"/>
                    <a:pt x="13187" y="9938"/>
                  </a:cubicBezTo>
                  <a:cubicBezTo>
                    <a:pt x="11812" y="9286"/>
                    <a:pt x="10692" y="8276"/>
                    <a:pt x="10036" y="7094"/>
                  </a:cubicBezTo>
                  <a:cubicBezTo>
                    <a:pt x="9328" y="5821"/>
                    <a:pt x="9207" y="4472"/>
                    <a:pt x="9697" y="3298"/>
                  </a:cubicBezTo>
                  <a:cubicBezTo>
                    <a:pt x="10193" y="2107"/>
                    <a:pt x="11257" y="1228"/>
                    <a:pt x="12694" y="824"/>
                  </a:cubicBezTo>
                  <a:cubicBezTo>
                    <a:pt x="13258" y="666"/>
                    <a:pt x="13841" y="588"/>
                    <a:pt x="14428" y="588"/>
                  </a:cubicBezTo>
                  <a:close/>
                  <a:moveTo>
                    <a:pt x="14426" y="1"/>
                  </a:moveTo>
                  <a:cubicBezTo>
                    <a:pt x="13784" y="1"/>
                    <a:pt x="13147" y="83"/>
                    <a:pt x="12535" y="255"/>
                  </a:cubicBezTo>
                  <a:cubicBezTo>
                    <a:pt x="10921" y="709"/>
                    <a:pt x="9720" y="1709"/>
                    <a:pt x="9152" y="3071"/>
                  </a:cubicBezTo>
                  <a:cubicBezTo>
                    <a:pt x="8592" y="4416"/>
                    <a:pt x="8723" y="5946"/>
                    <a:pt x="9520" y="7381"/>
                  </a:cubicBezTo>
                  <a:cubicBezTo>
                    <a:pt x="10236" y="8670"/>
                    <a:pt x="11448" y="9767"/>
                    <a:pt x="12942" y="10475"/>
                  </a:cubicBezTo>
                  <a:cubicBezTo>
                    <a:pt x="13547" y="10746"/>
                    <a:pt x="15193" y="11581"/>
                    <a:pt x="15525" y="12179"/>
                  </a:cubicBezTo>
                  <a:cubicBezTo>
                    <a:pt x="15599" y="12312"/>
                    <a:pt x="15349" y="12652"/>
                    <a:pt x="14627" y="13088"/>
                  </a:cubicBezTo>
                  <a:lnTo>
                    <a:pt x="2638" y="16462"/>
                  </a:lnTo>
                  <a:cubicBezTo>
                    <a:pt x="1559" y="16766"/>
                    <a:pt x="757" y="17437"/>
                    <a:pt x="377" y="18349"/>
                  </a:cubicBezTo>
                  <a:cubicBezTo>
                    <a:pt x="0" y="19252"/>
                    <a:pt x="87" y="20276"/>
                    <a:pt x="620" y="21235"/>
                  </a:cubicBezTo>
                  <a:lnTo>
                    <a:pt x="2358" y="24364"/>
                  </a:lnTo>
                  <a:lnTo>
                    <a:pt x="42003" y="13204"/>
                  </a:lnTo>
                  <a:lnTo>
                    <a:pt x="40197" y="9953"/>
                  </a:lnTo>
                  <a:cubicBezTo>
                    <a:pt x="39323" y="8381"/>
                    <a:pt x="37428" y="7371"/>
                    <a:pt x="35594" y="7371"/>
                  </a:cubicBezTo>
                  <a:cubicBezTo>
                    <a:pt x="35168" y="7371"/>
                    <a:pt x="34746" y="7425"/>
                    <a:pt x="34341" y="7539"/>
                  </a:cubicBezTo>
                  <a:lnTo>
                    <a:pt x="23215" y="10671"/>
                  </a:lnTo>
                  <a:cubicBezTo>
                    <a:pt x="23102" y="10675"/>
                    <a:pt x="22996" y="10677"/>
                    <a:pt x="22897" y="10677"/>
                  </a:cubicBezTo>
                  <a:cubicBezTo>
                    <a:pt x="21727" y="10677"/>
                    <a:pt x="21518" y="10415"/>
                    <a:pt x="21486" y="10358"/>
                  </a:cubicBezTo>
                  <a:cubicBezTo>
                    <a:pt x="21104" y="9667"/>
                    <a:pt x="21362" y="8992"/>
                    <a:pt x="21634" y="8276"/>
                  </a:cubicBezTo>
                  <a:cubicBezTo>
                    <a:pt x="21740" y="8003"/>
                    <a:pt x="21847" y="7719"/>
                    <a:pt x="21915" y="7437"/>
                  </a:cubicBezTo>
                  <a:cubicBezTo>
                    <a:pt x="22205" y="6229"/>
                    <a:pt x="22030" y="5073"/>
                    <a:pt x="21379" y="3900"/>
                  </a:cubicBezTo>
                  <a:cubicBezTo>
                    <a:pt x="20059" y="1525"/>
                    <a:pt x="17196" y="1"/>
                    <a:pt x="14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3"/>
            <p:cNvSpPr/>
            <p:nvPr/>
          </p:nvSpPr>
          <p:spPr>
            <a:xfrm>
              <a:off x="7388978" y="2235971"/>
              <a:ext cx="244161" cy="259295"/>
            </a:xfrm>
            <a:custGeom>
              <a:avLst/>
              <a:gdLst/>
              <a:ahLst/>
              <a:cxnLst/>
              <a:rect l="l" t="t" r="r" b="b"/>
              <a:pathLst>
                <a:path w="13810" h="14666" extrusionOk="0">
                  <a:moveTo>
                    <a:pt x="11797" y="1"/>
                  </a:moveTo>
                  <a:cubicBezTo>
                    <a:pt x="11123" y="1"/>
                    <a:pt x="10479" y="386"/>
                    <a:pt x="10181" y="1038"/>
                  </a:cubicBezTo>
                  <a:lnTo>
                    <a:pt x="6092" y="10209"/>
                  </a:lnTo>
                  <a:lnTo>
                    <a:pt x="3031" y="8075"/>
                  </a:lnTo>
                  <a:cubicBezTo>
                    <a:pt x="2722" y="7859"/>
                    <a:pt x="2368" y="7755"/>
                    <a:pt x="2018" y="7755"/>
                  </a:cubicBezTo>
                  <a:cubicBezTo>
                    <a:pt x="1458" y="7755"/>
                    <a:pt x="907" y="8020"/>
                    <a:pt x="562" y="8514"/>
                  </a:cubicBezTo>
                  <a:cubicBezTo>
                    <a:pt x="1" y="9318"/>
                    <a:pt x="199" y="10423"/>
                    <a:pt x="1002" y="10983"/>
                  </a:cubicBezTo>
                  <a:lnTo>
                    <a:pt x="5821" y="14346"/>
                  </a:lnTo>
                  <a:cubicBezTo>
                    <a:pt x="6120" y="14554"/>
                    <a:pt x="6474" y="14666"/>
                    <a:pt x="6836" y="14666"/>
                  </a:cubicBezTo>
                  <a:lnTo>
                    <a:pt x="6837" y="14666"/>
                  </a:lnTo>
                  <a:cubicBezTo>
                    <a:pt x="7537" y="14666"/>
                    <a:pt x="8172" y="14254"/>
                    <a:pt x="8456" y="13615"/>
                  </a:cubicBezTo>
                  <a:lnTo>
                    <a:pt x="13421" y="2482"/>
                  </a:lnTo>
                  <a:cubicBezTo>
                    <a:pt x="13810" y="1590"/>
                    <a:pt x="13406" y="551"/>
                    <a:pt x="12517" y="154"/>
                  </a:cubicBezTo>
                  <a:cubicBezTo>
                    <a:pt x="12283" y="50"/>
                    <a:pt x="12038" y="1"/>
                    <a:pt x="1179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3"/>
            <p:cNvSpPr/>
            <p:nvPr/>
          </p:nvSpPr>
          <p:spPr>
            <a:xfrm>
              <a:off x="7586959" y="2592241"/>
              <a:ext cx="244143" cy="259295"/>
            </a:xfrm>
            <a:custGeom>
              <a:avLst/>
              <a:gdLst/>
              <a:ahLst/>
              <a:cxnLst/>
              <a:rect l="l" t="t" r="r" b="b"/>
              <a:pathLst>
                <a:path w="13809" h="14666" extrusionOk="0">
                  <a:moveTo>
                    <a:pt x="11795" y="0"/>
                  </a:moveTo>
                  <a:cubicBezTo>
                    <a:pt x="11121" y="0"/>
                    <a:pt x="10477" y="386"/>
                    <a:pt x="10180" y="1038"/>
                  </a:cubicBezTo>
                  <a:lnTo>
                    <a:pt x="6090" y="10209"/>
                  </a:lnTo>
                  <a:lnTo>
                    <a:pt x="3031" y="8075"/>
                  </a:lnTo>
                  <a:cubicBezTo>
                    <a:pt x="2721" y="7859"/>
                    <a:pt x="2367" y="7755"/>
                    <a:pt x="2017" y="7755"/>
                  </a:cubicBezTo>
                  <a:cubicBezTo>
                    <a:pt x="1457" y="7755"/>
                    <a:pt x="906" y="8020"/>
                    <a:pt x="561" y="8514"/>
                  </a:cubicBezTo>
                  <a:cubicBezTo>
                    <a:pt x="1" y="9317"/>
                    <a:pt x="197" y="10423"/>
                    <a:pt x="1000" y="10983"/>
                  </a:cubicBezTo>
                  <a:lnTo>
                    <a:pt x="5821" y="14346"/>
                  </a:lnTo>
                  <a:cubicBezTo>
                    <a:pt x="6118" y="14553"/>
                    <a:pt x="6472" y="14665"/>
                    <a:pt x="6835" y="14666"/>
                  </a:cubicBezTo>
                  <a:lnTo>
                    <a:pt x="6835" y="14666"/>
                  </a:lnTo>
                  <a:cubicBezTo>
                    <a:pt x="7536" y="14665"/>
                    <a:pt x="8170" y="14254"/>
                    <a:pt x="8455" y="13614"/>
                  </a:cubicBezTo>
                  <a:lnTo>
                    <a:pt x="13419" y="2482"/>
                  </a:lnTo>
                  <a:cubicBezTo>
                    <a:pt x="13808" y="1589"/>
                    <a:pt x="13404" y="551"/>
                    <a:pt x="12515" y="154"/>
                  </a:cubicBezTo>
                  <a:cubicBezTo>
                    <a:pt x="12281" y="50"/>
                    <a:pt x="12036" y="0"/>
                    <a:pt x="11795" y="0"/>
                  </a:cubicBezTo>
                  <a:close/>
                  <a:moveTo>
                    <a:pt x="6835" y="14666"/>
                  </a:moveTo>
                  <a:lnTo>
                    <a:pt x="6835" y="14666"/>
                  </a:lnTo>
                  <a:cubicBezTo>
                    <a:pt x="6835" y="14666"/>
                    <a:pt x="6835" y="14666"/>
                    <a:pt x="6835" y="14666"/>
                  </a:cubicBezTo>
                  <a:lnTo>
                    <a:pt x="6836" y="14666"/>
                  </a:lnTo>
                  <a:cubicBezTo>
                    <a:pt x="6836" y="14666"/>
                    <a:pt x="6835" y="14666"/>
                    <a:pt x="6835" y="14666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3"/>
            <p:cNvSpPr/>
            <p:nvPr/>
          </p:nvSpPr>
          <p:spPr>
            <a:xfrm>
              <a:off x="8692737" y="2530078"/>
              <a:ext cx="349763" cy="225013"/>
            </a:xfrm>
            <a:custGeom>
              <a:avLst/>
              <a:gdLst/>
              <a:ahLst/>
              <a:cxnLst/>
              <a:rect l="l" t="t" r="r" b="b"/>
              <a:pathLst>
                <a:path w="19783" h="12727" extrusionOk="0">
                  <a:moveTo>
                    <a:pt x="3379" y="0"/>
                  </a:moveTo>
                  <a:cubicBezTo>
                    <a:pt x="3379" y="0"/>
                    <a:pt x="1" y="0"/>
                    <a:pt x="162" y="1930"/>
                  </a:cubicBezTo>
                  <a:cubicBezTo>
                    <a:pt x="323" y="3860"/>
                    <a:pt x="12546" y="11258"/>
                    <a:pt x="13511" y="11902"/>
                  </a:cubicBezTo>
                  <a:cubicBezTo>
                    <a:pt x="13984" y="12217"/>
                    <a:pt x="15116" y="12727"/>
                    <a:pt x="16184" y="12727"/>
                  </a:cubicBezTo>
                  <a:cubicBezTo>
                    <a:pt x="17293" y="12727"/>
                    <a:pt x="18333" y="12178"/>
                    <a:pt x="18497" y="10294"/>
                  </a:cubicBezTo>
                  <a:cubicBezTo>
                    <a:pt x="18497" y="10294"/>
                    <a:pt x="19782" y="7559"/>
                    <a:pt x="18979" y="5469"/>
                  </a:cubicBezTo>
                  <a:cubicBezTo>
                    <a:pt x="18175" y="3378"/>
                    <a:pt x="3379" y="0"/>
                    <a:pt x="3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3"/>
            <p:cNvSpPr/>
            <p:nvPr/>
          </p:nvSpPr>
          <p:spPr>
            <a:xfrm>
              <a:off x="8689678" y="2524862"/>
              <a:ext cx="357454" cy="235409"/>
            </a:xfrm>
            <a:custGeom>
              <a:avLst/>
              <a:gdLst/>
              <a:ahLst/>
              <a:cxnLst/>
              <a:rect l="l" t="t" r="r" b="b"/>
              <a:pathLst>
                <a:path w="20218" h="13315" extrusionOk="0">
                  <a:moveTo>
                    <a:pt x="3520" y="592"/>
                  </a:moveTo>
                  <a:cubicBezTo>
                    <a:pt x="9185" y="1886"/>
                    <a:pt x="18333" y="4456"/>
                    <a:pt x="18876" y="5870"/>
                  </a:cubicBezTo>
                  <a:cubicBezTo>
                    <a:pt x="19624" y="7815"/>
                    <a:pt x="18414" y="10436"/>
                    <a:pt x="18402" y="10463"/>
                  </a:cubicBezTo>
                  <a:cubicBezTo>
                    <a:pt x="18387" y="10494"/>
                    <a:pt x="18378" y="10528"/>
                    <a:pt x="18375" y="10562"/>
                  </a:cubicBezTo>
                  <a:cubicBezTo>
                    <a:pt x="18287" y="11572"/>
                    <a:pt x="17927" y="12234"/>
                    <a:pt x="17306" y="12533"/>
                  </a:cubicBezTo>
                  <a:cubicBezTo>
                    <a:pt x="17018" y="12671"/>
                    <a:pt x="16691" y="12727"/>
                    <a:pt x="16352" y="12727"/>
                  </a:cubicBezTo>
                  <a:cubicBezTo>
                    <a:pt x="15372" y="12727"/>
                    <a:pt x="14303" y="12255"/>
                    <a:pt x="13848" y="11951"/>
                  </a:cubicBezTo>
                  <a:cubicBezTo>
                    <a:pt x="13726" y="11869"/>
                    <a:pt x="13422" y="11679"/>
                    <a:pt x="12986" y="11406"/>
                  </a:cubicBezTo>
                  <a:cubicBezTo>
                    <a:pt x="2881" y="5071"/>
                    <a:pt x="687" y="2904"/>
                    <a:pt x="630" y="2201"/>
                  </a:cubicBezTo>
                  <a:cubicBezTo>
                    <a:pt x="603" y="1886"/>
                    <a:pt x="690" y="1625"/>
                    <a:pt x="895" y="1402"/>
                  </a:cubicBezTo>
                  <a:cubicBezTo>
                    <a:pt x="1578" y="659"/>
                    <a:pt x="3268" y="597"/>
                    <a:pt x="3520" y="592"/>
                  </a:cubicBezTo>
                  <a:close/>
                  <a:moveTo>
                    <a:pt x="3552" y="0"/>
                  </a:moveTo>
                  <a:cubicBezTo>
                    <a:pt x="3464" y="0"/>
                    <a:pt x="1371" y="11"/>
                    <a:pt x="461" y="1001"/>
                  </a:cubicBezTo>
                  <a:cubicBezTo>
                    <a:pt x="142" y="1348"/>
                    <a:pt x="0" y="1768"/>
                    <a:pt x="40" y="2250"/>
                  </a:cubicBezTo>
                  <a:cubicBezTo>
                    <a:pt x="146" y="3518"/>
                    <a:pt x="4041" y="6497"/>
                    <a:pt x="12672" y="11907"/>
                  </a:cubicBezTo>
                  <a:cubicBezTo>
                    <a:pt x="13101" y="12175"/>
                    <a:pt x="13400" y="12363"/>
                    <a:pt x="13519" y="12443"/>
                  </a:cubicBezTo>
                  <a:cubicBezTo>
                    <a:pt x="14052" y="12797"/>
                    <a:pt x="15232" y="13315"/>
                    <a:pt x="16361" y="13315"/>
                  </a:cubicBezTo>
                  <a:cubicBezTo>
                    <a:pt x="16780" y="13315"/>
                    <a:pt x="17192" y="13244"/>
                    <a:pt x="17562" y="13065"/>
                  </a:cubicBezTo>
                  <a:cubicBezTo>
                    <a:pt x="18374" y="12675"/>
                    <a:pt x="18844" y="11868"/>
                    <a:pt x="18960" y="10666"/>
                  </a:cubicBezTo>
                  <a:cubicBezTo>
                    <a:pt x="19137" y="10268"/>
                    <a:pt x="20217" y="7709"/>
                    <a:pt x="19428" y="5657"/>
                  </a:cubicBezTo>
                  <a:cubicBezTo>
                    <a:pt x="18592" y="3483"/>
                    <a:pt x="5147" y="357"/>
                    <a:pt x="3617" y="7"/>
                  </a:cubicBezTo>
                  <a:cubicBezTo>
                    <a:pt x="3596" y="2"/>
                    <a:pt x="3573" y="0"/>
                    <a:pt x="35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43"/>
            <p:cNvSpPr/>
            <p:nvPr/>
          </p:nvSpPr>
          <p:spPr>
            <a:xfrm>
              <a:off x="8708808" y="2460401"/>
              <a:ext cx="65310" cy="51307"/>
            </a:xfrm>
            <a:custGeom>
              <a:avLst/>
              <a:gdLst/>
              <a:ahLst/>
              <a:cxnLst/>
              <a:rect l="l" t="t" r="r" b="b"/>
              <a:pathLst>
                <a:path w="3694" h="2902" extrusionOk="0">
                  <a:moveTo>
                    <a:pt x="710" y="0"/>
                  </a:moveTo>
                  <a:cubicBezTo>
                    <a:pt x="0" y="0"/>
                    <a:pt x="1189" y="2402"/>
                    <a:pt x="1649" y="2517"/>
                  </a:cubicBezTo>
                  <a:cubicBezTo>
                    <a:pt x="2160" y="2646"/>
                    <a:pt x="3438" y="2901"/>
                    <a:pt x="3438" y="2901"/>
                  </a:cubicBezTo>
                  <a:lnTo>
                    <a:pt x="3693" y="1239"/>
                  </a:lnTo>
                  <a:cubicBezTo>
                    <a:pt x="3693" y="1239"/>
                    <a:pt x="2288" y="729"/>
                    <a:pt x="1011" y="91"/>
                  </a:cubicBezTo>
                  <a:cubicBezTo>
                    <a:pt x="886" y="29"/>
                    <a:pt x="786" y="0"/>
                    <a:pt x="7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43"/>
            <p:cNvSpPr/>
            <p:nvPr/>
          </p:nvSpPr>
          <p:spPr>
            <a:xfrm>
              <a:off x="8711425" y="2455150"/>
              <a:ext cx="68227" cy="61756"/>
            </a:xfrm>
            <a:custGeom>
              <a:avLst/>
              <a:gdLst/>
              <a:ahLst/>
              <a:cxnLst/>
              <a:rect l="l" t="t" r="r" b="b"/>
              <a:pathLst>
                <a:path w="3859" h="3493" extrusionOk="0">
                  <a:moveTo>
                    <a:pt x="630" y="608"/>
                  </a:moveTo>
                  <a:cubicBezTo>
                    <a:pt x="664" y="620"/>
                    <a:pt x="698" y="635"/>
                    <a:pt x="729" y="651"/>
                  </a:cubicBezTo>
                  <a:cubicBezTo>
                    <a:pt x="1704" y="1138"/>
                    <a:pt x="2761" y="1555"/>
                    <a:pt x="3216" y="1729"/>
                  </a:cubicBezTo>
                  <a:lnTo>
                    <a:pt x="3044" y="2846"/>
                  </a:lnTo>
                  <a:cubicBezTo>
                    <a:pt x="2636" y="2762"/>
                    <a:pt x="1924" y="2615"/>
                    <a:pt x="1589" y="2532"/>
                  </a:cubicBezTo>
                  <a:cubicBezTo>
                    <a:pt x="1311" y="2392"/>
                    <a:pt x="613" y="1048"/>
                    <a:pt x="630" y="608"/>
                  </a:cubicBezTo>
                  <a:close/>
                  <a:moveTo>
                    <a:pt x="557" y="0"/>
                  </a:moveTo>
                  <a:cubicBezTo>
                    <a:pt x="440" y="0"/>
                    <a:pt x="338" y="34"/>
                    <a:pt x="251" y="101"/>
                  </a:cubicBezTo>
                  <a:cubicBezTo>
                    <a:pt x="58" y="251"/>
                    <a:pt x="0" y="524"/>
                    <a:pt x="82" y="913"/>
                  </a:cubicBezTo>
                  <a:cubicBezTo>
                    <a:pt x="218" y="1565"/>
                    <a:pt x="897" y="2968"/>
                    <a:pt x="1429" y="3100"/>
                  </a:cubicBezTo>
                  <a:cubicBezTo>
                    <a:pt x="1941" y="3228"/>
                    <a:pt x="3179" y="3476"/>
                    <a:pt x="3232" y="3486"/>
                  </a:cubicBezTo>
                  <a:cubicBezTo>
                    <a:pt x="3251" y="3490"/>
                    <a:pt x="3270" y="3493"/>
                    <a:pt x="3289" y="3493"/>
                  </a:cubicBezTo>
                  <a:cubicBezTo>
                    <a:pt x="3435" y="3491"/>
                    <a:pt x="3559" y="3386"/>
                    <a:pt x="3581" y="3242"/>
                  </a:cubicBezTo>
                  <a:lnTo>
                    <a:pt x="3836" y="1582"/>
                  </a:lnTo>
                  <a:cubicBezTo>
                    <a:pt x="3859" y="1442"/>
                    <a:pt x="3778" y="1307"/>
                    <a:pt x="3646" y="1258"/>
                  </a:cubicBezTo>
                  <a:cubicBezTo>
                    <a:pt x="3632" y="1253"/>
                    <a:pt x="2242" y="746"/>
                    <a:pt x="995" y="122"/>
                  </a:cubicBezTo>
                  <a:cubicBezTo>
                    <a:pt x="832" y="41"/>
                    <a:pt x="685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43"/>
            <p:cNvSpPr/>
            <p:nvPr/>
          </p:nvSpPr>
          <p:spPr>
            <a:xfrm>
              <a:off x="7862466" y="2156570"/>
              <a:ext cx="1570214" cy="1013294"/>
            </a:xfrm>
            <a:custGeom>
              <a:avLst/>
              <a:gdLst/>
              <a:ahLst/>
              <a:cxnLst/>
              <a:rect l="l" t="t" r="r" b="b"/>
              <a:pathLst>
                <a:path w="88813" h="57313" extrusionOk="0">
                  <a:moveTo>
                    <a:pt x="81493" y="1"/>
                  </a:moveTo>
                  <a:cubicBezTo>
                    <a:pt x="80301" y="1"/>
                    <a:pt x="79094" y="335"/>
                    <a:pt x="78019" y="1035"/>
                  </a:cubicBezTo>
                  <a:lnTo>
                    <a:pt x="7398" y="47020"/>
                  </a:lnTo>
                  <a:lnTo>
                    <a:pt x="0" y="56026"/>
                  </a:lnTo>
                  <a:lnTo>
                    <a:pt x="644" y="57313"/>
                  </a:lnTo>
                  <a:lnTo>
                    <a:pt x="11097" y="54739"/>
                  </a:lnTo>
                  <a:lnTo>
                    <a:pt x="84707" y="11887"/>
                  </a:lnTo>
                  <a:cubicBezTo>
                    <a:pt x="87814" y="10078"/>
                    <a:pt x="88813" y="6058"/>
                    <a:pt x="86910" y="3005"/>
                  </a:cubicBezTo>
                  <a:cubicBezTo>
                    <a:pt x="85700" y="1063"/>
                    <a:pt x="83619" y="1"/>
                    <a:pt x="81493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43"/>
            <p:cNvSpPr/>
            <p:nvPr/>
          </p:nvSpPr>
          <p:spPr>
            <a:xfrm>
              <a:off x="7856879" y="2151302"/>
              <a:ext cx="1568729" cy="1023796"/>
            </a:xfrm>
            <a:custGeom>
              <a:avLst/>
              <a:gdLst/>
              <a:ahLst/>
              <a:cxnLst/>
              <a:rect l="l" t="t" r="r" b="b"/>
              <a:pathLst>
                <a:path w="88729" h="57907" extrusionOk="0">
                  <a:moveTo>
                    <a:pt x="81801" y="592"/>
                  </a:moveTo>
                  <a:cubicBezTo>
                    <a:pt x="82243" y="592"/>
                    <a:pt x="82688" y="640"/>
                    <a:pt x="83131" y="738"/>
                  </a:cubicBezTo>
                  <a:cubicBezTo>
                    <a:pt x="84739" y="1095"/>
                    <a:pt x="86105" y="2062"/>
                    <a:pt x="86975" y="3459"/>
                  </a:cubicBezTo>
                  <a:cubicBezTo>
                    <a:pt x="87852" y="4867"/>
                    <a:pt x="88115" y="6529"/>
                    <a:pt x="87716" y="8139"/>
                  </a:cubicBezTo>
                  <a:cubicBezTo>
                    <a:pt x="87317" y="9749"/>
                    <a:pt x="86307" y="11095"/>
                    <a:pt x="84875" y="11930"/>
                  </a:cubicBezTo>
                  <a:lnTo>
                    <a:pt x="11301" y="54760"/>
                  </a:lnTo>
                  <a:lnTo>
                    <a:pt x="1118" y="57268"/>
                  </a:lnTo>
                  <a:lnTo>
                    <a:pt x="666" y="56364"/>
                  </a:lnTo>
                  <a:lnTo>
                    <a:pt x="7915" y="47541"/>
                  </a:lnTo>
                  <a:lnTo>
                    <a:pt x="78496" y="1579"/>
                  </a:lnTo>
                  <a:cubicBezTo>
                    <a:pt x="79496" y="928"/>
                    <a:pt x="80637" y="592"/>
                    <a:pt x="81801" y="592"/>
                  </a:cubicBezTo>
                  <a:close/>
                  <a:moveTo>
                    <a:pt x="81799" y="1"/>
                  </a:moveTo>
                  <a:cubicBezTo>
                    <a:pt x="80522" y="1"/>
                    <a:pt x="79271" y="369"/>
                    <a:pt x="78174" y="1085"/>
                  </a:cubicBezTo>
                  <a:lnTo>
                    <a:pt x="7553" y="47070"/>
                  </a:lnTo>
                  <a:cubicBezTo>
                    <a:pt x="7528" y="47087"/>
                    <a:pt x="7505" y="47107"/>
                    <a:pt x="7485" y="47131"/>
                  </a:cubicBezTo>
                  <a:lnTo>
                    <a:pt x="87" y="56136"/>
                  </a:lnTo>
                  <a:cubicBezTo>
                    <a:pt x="14" y="56227"/>
                    <a:pt x="0" y="56352"/>
                    <a:pt x="52" y="56456"/>
                  </a:cubicBezTo>
                  <a:lnTo>
                    <a:pt x="695" y="57743"/>
                  </a:lnTo>
                  <a:cubicBezTo>
                    <a:pt x="745" y="57844"/>
                    <a:pt x="848" y="57907"/>
                    <a:pt x="960" y="57907"/>
                  </a:cubicBezTo>
                  <a:cubicBezTo>
                    <a:pt x="984" y="57907"/>
                    <a:pt x="1008" y="57904"/>
                    <a:pt x="1030" y="57898"/>
                  </a:cubicBezTo>
                  <a:lnTo>
                    <a:pt x="11484" y="55324"/>
                  </a:lnTo>
                  <a:cubicBezTo>
                    <a:pt x="11512" y="55318"/>
                    <a:pt x="11538" y="55307"/>
                    <a:pt x="11562" y="55293"/>
                  </a:cubicBezTo>
                  <a:lnTo>
                    <a:pt x="85172" y="12441"/>
                  </a:lnTo>
                  <a:cubicBezTo>
                    <a:pt x="86744" y="11526"/>
                    <a:pt x="87852" y="10049"/>
                    <a:pt x="88290" y="8281"/>
                  </a:cubicBezTo>
                  <a:cubicBezTo>
                    <a:pt x="88728" y="6515"/>
                    <a:pt x="88439" y="4692"/>
                    <a:pt x="87477" y="3147"/>
                  </a:cubicBezTo>
                  <a:cubicBezTo>
                    <a:pt x="86521" y="1613"/>
                    <a:pt x="85023" y="553"/>
                    <a:pt x="83259" y="162"/>
                  </a:cubicBezTo>
                  <a:cubicBezTo>
                    <a:pt x="82773" y="54"/>
                    <a:pt x="82284" y="1"/>
                    <a:pt x="817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43"/>
            <p:cNvSpPr/>
            <p:nvPr/>
          </p:nvSpPr>
          <p:spPr>
            <a:xfrm>
              <a:off x="8604779" y="2692858"/>
              <a:ext cx="42414" cy="27298"/>
            </a:xfrm>
            <a:custGeom>
              <a:avLst/>
              <a:gdLst/>
              <a:ahLst/>
              <a:cxnLst/>
              <a:rect l="l" t="t" r="r" b="b"/>
              <a:pathLst>
                <a:path w="2399" h="1544" extrusionOk="0">
                  <a:moveTo>
                    <a:pt x="2399" y="0"/>
                  </a:moveTo>
                  <a:lnTo>
                    <a:pt x="0" y="154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43"/>
            <p:cNvSpPr/>
            <p:nvPr/>
          </p:nvSpPr>
          <p:spPr>
            <a:xfrm>
              <a:off x="8599104" y="2687625"/>
              <a:ext cx="54048" cy="37764"/>
            </a:xfrm>
            <a:custGeom>
              <a:avLst/>
              <a:gdLst/>
              <a:ahLst/>
              <a:cxnLst/>
              <a:rect l="l" t="t" r="r" b="b"/>
              <a:pathLst>
                <a:path w="3057" h="2136" extrusionOk="0">
                  <a:moveTo>
                    <a:pt x="2719" y="0"/>
                  </a:moveTo>
                  <a:cubicBezTo>
                    <a:pt x="2664" y="0"/>
                    <a:pt x="2609" y="15"/>
                    <a:pt x="2560" y="47"/>
                  </a:cubicBezTo>
                  <a:lnTo>
                    <a:pt x="160" y="1592"/>
                  </a:lnTo>
                  <a:cubicBezTo>
                    <a:pt x="50" y="1662"/>
                    <a:pt x="0" y="1797"/>
                    <a:pt x="37" y="1923"/>
                  </a:cubicBezTo>
                  <a:cubicBezTo>
                    <a:pt x="73" y="2049"/>
                    <a:pt x="189" y="2136"/>
                    <a:pt x="320" y="2136"/>
                  </a:cubicBezTo>
                  <a:cubicBezTo>
                    <a:pt x="377" y="2136"/>
                    <a:pt x="432" y="2119"/>
                    <a:pt x="480" y="2088"/>
                  </a:cubicBezTo>
                  <a:lnTo>
                    <a:pt x="2879" y="544"/>
                  </a:lnTo>
                  <a:cubicBezTo>
                    <a:pt x="3017" y="456"/>
                    <a:pt x="3057" y="274"/>
                    <a:pt x="2969" y="136"/>
                  </a:cubicBezTo>
                  <a:cubicBezTo>
                    <a:pt x="2912" y="48"/>
                    <a:pt x="2816" y="0"/>
                    <a:pt x="27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43"/>
            <p:cNvSpPr/>
            <p:nvPr/>
          </p:nvSpPr>
          <p:spPr>
            <a:xfrm>
              <a:off x="8698978" y="2457767"/>
              <a:ext cx="313502" cy="201764"/>
            </a:xfrm>
            <a:custGeom>
              <a:avLst/>
              <a:gdLst/>
              <a:ahLst/>
              <a:cxnLst/>
              <a:rect l="l" t="t" r="r" b="b"/>
              <a:pathLst>
                <a:path w="17732" h="11412" extrusionOk="0">
                  <a:moveTo>
                    <a:pt x="17731" y="1"/>
                  </a:moveTo>
                  <a:lnTo>
                    <a:pt x="0" y="1141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43"/>
            <p:cNvSpPr/>
            <p:nvPr/>
          </p:nvSpPr>
          <p:spPr>
            <a:xfrm>
              <a:off x="8693320" y="2452516"/>
              <a:ext cx="325153" cy="212248"/>
            </a:xfrm>
            <a:custGeom>
              <a:avLst/>
              <a:gdLst/>
              <a:ahLst/>
              <a:cxnLst/>
              <a:rect l="l" t="t" r="r" b="b"/>
              <a:pathLst>
                <a:path w="18391" h="12005" extrusionOk="0">
                  <a:moveTo>
                    <a:pt x="18054" y="1"/>
                  </a:moveTo>
                  <a:cubicBezTo>
                    <a:pt x="17998" y="1"/>
                    <a:pt x="17941" y="17"/>
                    <a:pt x="17891" y="50"/>
                  </a:cubicBezTo>
                  <a:lnTo>
                    <a:pt x="160" y="11459"/>
                  </a:lnTo>
                  <a:cubicBezTo>
                    <a:pt x="51" y="11531"/>
                    <a:pt x="1" y="11665"/>
                    <a:pt x="37" y="11791"/>
                  </a:cubicBezTo>
                  <a:cubicBezTo>
                    <a:pt x="74" y="11917"/>
                    <a:pt x="189" y="12004"/>
                    <a:pt x="320" y="12004"/>
                  </a:cubicBezTo>
                  <a:cubicBezTo>
                    <a:pt x="377" y="12004"/>
                    <a:pt x="434" y="11988"/>
                    <a:pt x="480" y="11956"/>
                  </a:cubicBezTo>
                  <a:lnTo>
                    <a:pt x="18211" y="547"/>
                  </a:lnTo>
                  <a:cubicBezTo>
                    <a:pt x="18351" y="459"/>
                    <a:pt x="18391" y="275"/>
                    <a:pt x="18302" y="137"/>
                  </a:cubicBezTo>
                  <a:cubicBezTo>
                    <a:pt x="18246" y="49"/>
                    <a:pt x="18151" y="1"/>
                    <a:pt x="180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43"/>
            <p:cNvSpPr/>
            <p:nvPr/>
          </p:nvSpPr>
          <p:spPr>
            <a:xfrm>
              <a:off x="7842134" y="3143769"/>
              <a:ext cx="56682" cy="30498"/>
            </a:xfrm>
            <a:custGeom>
              <a:avLst/>
              <a:gdLst/>
              <a:ahLst/>
              <a:cxnLst/>
              <a:rect l="l" t="t" r="r" b="b"/>
              <a:pathLst>
                <a:path w="3206" h="1725" extrusionOk="0">
                  <a:moveTo>
                    <a:pt x="1837" y="0"/>
                  </a:moveTo>
                  <a:cubicBezTo>
                    <a:pt x="1837" y="0"/>
                    <a:pt x="1" y="767"/>
                    <a:pt x="282" y="1537"/>
                  </a:cubicBezTo>
                  <a:cubicBezTo>
                    <a:pt x="330" y="1670"/>
                    <a:pt x="447" y="1724"/>
                    <a:pt x="608" y="1724"/>
                  </a:cubicBezTo>
                  <a:cubicBezTo>
                    <a:pt x="1389" y="1724"/>
                    <a:pt x="3205" y="442"/>
                    <a:pt x="3205" y="442"/>
                  </a:cubicBezTo>
                  <a:lnTo>
                    <a:pt x="1837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43"/>
            <p:cNvSpPr/>
            <p:nvPr/>
          </p:nvSpPr>
          <p:spPr>
            <a:xfrm>
              <a:off x="7835858" y="3138518"/>
              <a:ext cx="69500" cy="40929"/>
            </a:xfrm>
            <a:custGeom>
              <a:avLst/>
              <a:gdLst/>
              <a:ahLst/>
              <a:cxnLst/>
              <a:rect l="l" t="t" r="r" b="b"/>
              <a:pathLst>
                <a:path w="3931" h="2315" extrusionOk="0">
                  <a:moveTo>
                    <a:pt x="2207" y="613"/>
                  </a:moveTo>
                  <a:lnTo>
                    <a:pt x="2889" y="834"/>
                  </a:lnTo>
                  <a:cubicBezTo>
                    <a:pt x="2062" y="1362"/>
                    <a:pt x="1268" y="1746"/>
                    <a:pt x="984" y="1746"/>
                  </a:cubicBezTo>
                  <a:cubicBezTo>
                    <a:pt x="955" y="1746"/>
                    <a:pt x="932" y="1742"/>
                    <a:pt x="914" y="1734"/>
                  </a:cubicBezTo>
                  <a:cubicBezTo>
                    <a:pt x="802" y="1427"/>
                    <a:pt x="1577" y="897"/>
                    <a:pt x="2207" y="613"/>
                  </a:cubicBezTo>
                  <a:close/>
                  <a:moveTo>
                    <a:pt x="2191" y="1"/>
                  </a:moveTo>
                  <a:cubicBezTo>
                    <a:pt x="2153" y="1"/>
                    <a:pt x="2114" y="9"/>
                    <a:pt x="2078" y="24"/>
                  </a:cubicBezTo>
                  <a:cubicBezTo>
                    <a:pt x="1728" y="170"/>
                    <a:pt x="1" y="949"/>
                    <a:pt x="359" y="1935"/>
                  </a:cubicBezTo>
                  <a:cubicBezTo>
                    <a:pt x="418" y="2103"/>
                    <a:pt x="555" y="2232"/>
                    <a:pt x="725" y="2283"/>
                  </a:cubicBezTo>
                  <a:cubicBezTo>
                    <a:pt x="793" y="2303"/>
                    <a:pt x="865" y="2314"/>
                    <a:pt x="936" y="2314"/>
                  </a:cubicBezTo>
                  <a:cubicBezTo>
                    <a:pt x="940" y="2314"/>
                    <a:pt x="944" y="2314"/>
                    <a:pt x="948" y="2314"/>
                  </a:cubicBezTo>
                  <a:cubicBezTo>
                    <a:pt x="1772" y="2314"/>
                    <a:pt x="3261" y="1313"/>
                    <a:pt x="3731" y="981"/>
                  </a:cubicBezTo>
                  <a:cubicBezTo>
                    <a:pt x="3930" y="840"/>
                    <a:pt x="3884" y="533"/>
                    <a:pt x="3652" y="458"/>
                  </a:cubicBezTo>
                  <a:lnTo>
                    <a:pt x="2282" y="15"/>
                  </a:lnTo>
                  <a:cubicBezTo>
                    <a:pt x="2253" y="6"/>
                    <a:pt x="2222" y="1"/>
                    <a:pt x="21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43"/>
            <p:cNvSpPr/>
            <p:nvPr/>
          </p:nvSpPr>
          <p:spPr>
            <a:xfrm>
              <a:off x="7862466" y="2987884"/>
              <a:ext cx="196213" cy="181980"/>
            </a:xfrm>
            <a:custGeom>
              <a:avLst/>
              <a:gdLst/>
              <a:ahLst/>
              <a:cxnLst/>
              <a:rect l="l" t="t" r="r" b="b"/>
              <a:pathLst>
                <a:path w="11098" h="10293" extrusionOk="0">
                  <a:moveTo>
                    <a:pt x="7398" y="0"/>
                  </a:moveTo>
                  <a:lnTo>
                    <a:pt x="0" y="9006"/>
                  </a:lnTo>
                  <a:lnTo>
                    <a:pt x="644" y="10293"/>
                  </a:lnTo>
                  <a:lnTo>
                    <a:pt x="11097" y="7719"/>
                  </a:lnTo>
                  <a:cubicBezTo>
                    <a:pt x="5308" y="5468"/>
                    <a:pt x="7398" y="1"/>
                    <a:pt x="7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43"/>
            <p:cNvSpPr/>
            <p:nvPr/>
          </p:nvSpPr>
          <p:spPr>
            <a:xfrm>
              <a:off x="7856879" y="2982651"/>
              <a:ext cx="207157" cy="192447"/>
            </a:xfrm>
            <a:custGeom>
              <a:avLst/>
              <a:gdLst/>
              <a:ahLst/>
              <a:cxnLst/>
              <a:rect l="l" t="t" r="r" b="b"/>
              <a:pathLst>
                <a:path w="11717" h="10885" extrusionOk="0">
                  <a:moveTo>
                    <a:pt x="7140" y="1461"/>
                  </a:moveTo>
                  <a:lnTo>
                    <a:pt x="7140" y="1461"/>
                  </a:lnTo>
                  <a:cubicBezTo>
                    <a:pt x="6896" y="3171"/>
                    <a:pt x="7040" y="6197"/>
                    <a:pt x="10502" y="7936"/>
                  </a:cubicBezTo>
                  <a:lnTo>
                    <a:pt x="1118" y="10246"/>
                  </a:lnTo>
                  <a:lnTo>
                    <a:pt x="666" y="9342"/>
                  </a:lnTo>
                  <a:lnTo>
                    <a:pt x="7140" y="1461"/>
                  </a:lnTo>
                  <a:close/>
                  <a:moveTo>
                    <a:pt x="7714" y="1"/>
                  </a:moveTo>
                  <a:cubicBezTo>
                    <a:pt x="7628" y="1"/>
                    <a:pt x="7543" y="38"/>
                    <a:pt x="7485" y="109"/>
                  </a:cubicBezTo>
                  <a:lnTo>
                    <a:pt x="87" y="9114"/>
                  </a:lnTo>
                  <a:cubicBezTo>
                    <a:pt x="14" y="9205"/>
                    <a:pt x="0" y="9330"/>
                    <a:pt x="52" y="9434"/>
                  </a:cubicBezTo>
                  <a:lnTo>
                    <a:pt x="695" y="10721"/>
                  </a:lnTo>
                  <a:cubicBezTo>
                    <a:pt x="745" y="10822"/>
                    <a:pt x="848" y="10885"/>
                    <a:pt x="960" y="10885"/>
                  </a:cubicBezTo>
                  <a:cubicBezTo>
                    <a:pt x="984" y="10885"/>
                    <a:pt x="1008" y="10882"/>
                    <a:pt x="1030" y="10876"/>
                  </a:cubicBezTo>
                  <a:lnTo>
                    <a:pt x="11484" y="8302"/>
                  </a:lnTo>
                  <a:cubicBezTo>
                    <a:pt x="11610" y="8272"/>
                    <a:pt x="11700" y="8164"/>
                    <a:pt x="11708" y="8036"/>
                  </a:cubicBezTo>
                  <a:cubicBezTo>
                    <a:pt x="11717" y="7906"/>
                    <a:pt x="11641" y="7787"/>
                    <a:pt x="11520" y="7741"/>
                  </a:cubicBezTo>
                  <a:cubicBezTo>
                    <a:pt x="6080" y="5624"/>
                    <a:pt x="7911" y="614"/>
                    <a:pt x="7990" y="401"/>
                  </a:cubicBezTo>
                  <a:cubicBezTo>
                    <a:pt x="8042" y="266"/>
                    <a:pt x="7988" y="112"/>
                    <a:pt x="7863" y="41"/>
                  </a:cubicBezTo>
                  <a:cubicBezTo>
                    <a:pt x="7816" y="14"/>
                    <a:pt x="7765" y="1"/>
                    <a:pt x="77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43"/>
            <p:cNvSpPr/>
            <p:nvPr/>
          </p:nvSpPr>
          <p:spPr>
            <a:xfrm>
              <a:off x="9005531" y="2156570"/>
              <a:ext cx="427149" cy="344442"/>
            </a:xfrm>
            <a:custGeom>
              <a:avLst/>
              <a:gdLst/>
              <a:ahLst/>
              <a:cxnLst/>
              <a:rect l="l" t="t" r="r" b="b"/>
              <a:pathLst>
                <a:path w="24160" h="19482" extrusionOk="0">
                  <a:moveTo>
                    <a:pt x="16840" y="1"/>
                  </a:moveTo>
                  <a:cubicBezTo>
                    <a:pt x="15648" y="1"/>
                    <a:pt x="14441" y="335"/>
                    <a:pt x="13366" y="1035"/>
                  </a:cubicBezTo>
                  <a:lnTo>
                    <a:pt x="524" y="9397"/>
                  </a:lnTo>
                  <a:cubicBezTo>
                    <a:pt x="178" y="10277"/>
                    <a:pt x="0" y="11215"/>
                    <a:pt x="0" y="12162"/>
                  </a:cubicBezTo>
                  <a:cubicBezTo>
                    <a:pt x="0" y="16194"/>
                    <a:pt x="3137" y="19465"/>
                    <a:pt x="7011" y="19482"/>
                  </a:cubicBezTo>
                  <a:lnTo>
                    <a:pt x="20054" y="11887"/>
                  </a:lnTo>
                  <a:cubicBezTo>
                    <a:pt x="23163" y="10078"/>
                    <a:pt x="24160" y="6058"/>
                    <a:pt x="22257" y="3005"/>
                  </a:cubicBezTo>
                  <a:cubicBezTo>
                    <a:pt x="21047" y="1063"/>
                    <a:pt x="18966" y="1"/>
                    <a:pt x="168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43"/>
            <p:cNvSpPr/>
            <p:nvPr/>
          </p:nvSpPr>
          <p:spPr>
            <a:xfrm>
              <a:off x="9000280" y="2151302"/>
              <a:ext cx="425328" cy="354944"/>
            </a:xfrm>
            <a:custGeom>
              <a:avLst/>
              <a:gdLst/>
              <a:ahLst/>
              <a:cxnLst/>
              <a:rect l="l" t="t" r="r" b="b"/>
              <a:pathLst>
                <a:path w="24057" h="20076" extrusionOk="0">
                  <a:moveTo>
                    <a:pt x="17130" y="592"/>
                  </a:moveTo>
                  <a:cubicBezTo>
                    <a:pt x="17572" y="592"/>
                    <a:pt x="18017" y="640"/>
                    <a:pt x="18459" y="738"/>
                  </a:cubicBezTo>
                  <a:cubicBezTo>
                    <a:pt x="20067" y="1096"/>
                    <a:pt x="21433" y="2062"/>
                    <a:pt x="22303" y="3459"/>
                  </a:cubicBezTo>
                  <a:cubicBezTo>
                    <a:pt x="23180" y="4867"/>
                    <a:pt x="23443" y="6529"/>
                    <a:pt x="23044" y="8139"/>
                  </a:cubicBezTo>
                  <a:cubicBezTo>
                    <a:pt x="22645" y="9749"/>
                    <a:pt x="21635" y="11096"/>
                    <a:pt x="20203" y="11931"/>
                  </a:cubicBezTo>
                  <a:lnTo>
                    <a:pt x="7228" y="19483"/>
                  </a:lnTo>
                  <a:cubicBezTo>
                    <a:pt x="3562" y="19422"/>
                    <a:pt x="592" y="16290"/>
                    <a:pt x="592" y="12460"/>
                  </a:cubicBezTo>
                  <a:cubicBezTo>
                    <a:pt x="592" y="11581"/>
                    <a:pt x="751" y="10711"/>
                    <a:pt x="1062" y="9890"/>
                  </a:cubicBezTo>
                  <a:lnTo>
                    <a:pt x="13824" y="1579"/>
                  </a:lnTo>
                  <a:cubicBezTo>
                    <a:pt x="14825" y="929"/>
                    <a:pt x="15966" y="592"/>
                    <a:pt x="17130" y="592"/>
                  </a:cubicBezTo>
                  <a:close/>
                  <a:moveTo>
                    <a:pt x="17127" y="1"/>
                  </a:moveTo>
                  <a:cubicBezTo>
                    <a:pt x="15850" y="1"/>
                    <a:pt x="14599" y="369"/>
                    <a:pt x="13502" y="1085"/>
                  </a:cubicBezTo>
                  <a:lnTo>
                    <a:pt x="660" y="9447"/>
                  </a:lnTo>
                  <a:cubicBezTo>
                    <a:pt x="607" y="9481"/>
                    <a:pt x="568" y="9529"/>
                    <a:pt x="546" y="9587"/>
                  </a:cubicBezTo>
                  <a:cubicBezTo>
                    <a:pt x="185" y="10501"/>
                    <a:pt x="0" y="11477"/>
                    <a:pt x="2" y="12460"/>
                  </a:cubicBezTo>
                  <a:cubicBezTo>
                    <a:pt x="2" y="16642"/>
                    <a:pt x="3278" y="20058"/>
                    <a:pt x="7305" y="20076"/>
                  </a:cubicBezTo>
                  <a:lnTo>
                    <a:pt x="7306" y="20076"/>
                  </a:lnTo>
                  <a:cubicBezTo>
                    <a:pt x="7358" y="20074"/>
                    <a:pt x="7410" y="20062"/>
                    <a:pt x="7455" y="20035"/>
                  </a:cubicBezTo>
                  <a:lnTo>
                    <a:pt x="20500" y="12441"/>
                  </a:lnTo>
                  <a:cubicBezTo>
                    <a:pt x="22072" y="11526"/>
                    <a:pt x="23179" y="10049"/>
                    <a:pt x="23618" y="8281"/>
                  </a:cubicBezTo>
                  <a:cubicBezTo>
                    <a:pt x="24056" y="6515"/>
                    <a:pt x="23767" y="4692"/>
                    <a:pt x="22805" y="3147"/>
                  </a:cubicBezTo>
                  <a:cubicBezTo>
                    <a:pt x="21849" y="1613"/>
                    <a:pt x="20351" y="553"/>
                    <a:pt x="18587" y="162"/>
                  </a:cubicBezTo>
                  <a:cubicBezTo>
                    <a:pt x="18101" y="54"/>
                    <a:pt x="17612" y="1"/>
                    <a:pt x="17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43"/>
            <p:cNvSpPr/>
            <p:nvPr/>
          </p:nvSpPr>
          <p:spPr>
            <a:xfrm>
              <a:off x="9056680" y="2156570"/>
              <a:ext cx="376001" cy="310974"/>
            </a:xfrm>
            <a:custGeom>
              <a:avLst/>
              <a:gdLst/>
              <a:ahLst/>
              <a:cxnLst/>
              <a:rect l="l" t="t" r="r" b="b"/>
              <a:pathLst>
                <a:path w="21267" h="17589" extrusionOk="0">
                  <a:moveTo>
                    <a:pt x="13947" y="1"/>
                  </a:moveTo>
                  <a:cubicBezTo>
                    <a:pt x="12755" y="1"/>
                    <a:pt x="11548" y="335"/>
                    <a:pt x="10473" y="1035"/>
                  </a:cubicBezTo>
                  <a:lnTo>
                    <a:pt x="715" y="7389"/>
                  </a:lnTo>
                  <a:cubicBezTo>
                    <a:pt x="245" y="8362"/>
                    <a:pt x="1" y="9430"/>
                    <a:pt x="2" y="10513"/>
                  </a:cubicBezTo>
                  <a:cubicBezTo>
                    <a:pt x="2" y="14421"/>
                    <a:pt x="3098" y="17588"/>
                    <a:pt x="6918" y="17588"/>
                  </a:cubicBezTo>
                  <a:cubicBezTo>
                    <a:pt x="7080" y="17588"/>
                    <a:pt x="7240" y="17582"/>
                    <a:pt x="7400" y="17571"/>
                  </a:cubicBezTo>
                  <a:lnTo>
                    <a:pt x="17161" y="11887"/>
                  </a:lnTo>
                  <a:cubicBezTo>
                    <a:pt x="20270" y="10078"/>
                    <a:pt x="21267" y="6058"/>
                    <a:pt x="19364" y="3005"/>
                  </a:cubicBezTo>
                  <a:cubicBezTo>
                    <a:pt x="18154" y="1063"/>
                    <a:pt x="16073" y="1"/>
                    <a:pt x="13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43"/>
            <p:cNvSpPr/>
            <p:nvPr/>
          </p:nvSpPr>
          <p:spPr>
            <a:xfrm>
              <a:off x="9051429" y="2151302"/>
              <a:ext cx="374180" cy="321475"/>
            </a:xfrm>
            <a:custGeom>
              <a:avLst/>
              <a:gdLst/>
              <a:ahLst/>
              <a:cxnLst/>
              <a:rect l="l" t="t" r="r" b="b"/>
              <a:pathLst>
                <a:path w="21164" h="18183" extrusionOk="0">
                  <a:moveTo>
                    <a:pt x="14238" y="592"/>
                  </a:moveTo>
                  <a:cubicBezTo>
                    <a:pt x="14680" y="592"/>
                    <a:pt x="15125" y="640"/>
                    <a:pt x="15567" y="738"/>
                  </a:cubicBezTo>
                  <a:cubicBezTo>
                    <a:pt x="17175" y="1096"/>
                    <a:pt x="18540" y="2062"/>
                    <a:pt x="19411" y="3459"/>
                  </a:cubicBezTo>
                  <a:cubicBezTo>
                    <a:pt x="20288" y="4867"/>
                    <a:pt x="20552" y="6529"/>
                    <a:pt x="20152" y="8139"/>
                  </a:cubicBezTo>
                  <a:cubicBezTo>
                    <a:pt x="19753" y="9749"/>
                    <a:pt x="18744" y="11095"/>
                    <a:pt x="17310" y="11931"/>
                  </a:cubicBezTo>
                  <a:lnTo>
                    <a:pt x="7609" y="17578"/>
                  </a:lnTo>
                  <a:cubicBezTo>
                    <a:pt x="7478" y="17587"/>
                    <a:pt x="7347" y="17590"/>
                    <a:pt x="7215" y="17590"/>
                  </a:cubicBezTo>
                  <a:cubicBezTo>
                    <a:pt x="3565" y="17590"/>
                    <a:pt x="595" y="14549"/>
                    <a:pt x="595" y="10811"/>
                  </a:cubicBezTo>
                  <a:cubicBezTo>
                    <a:pt x="592" y="9801"/>
                    <a:pt x="814" y="8802"/>
                    <a:pt x="1243" y="7888"/>
                  </a:cubicBezTo>
                  <a:lnTo>
                    <a:pt x="10933" y="1579"/>
                  </a:lnTo>
                  <a:cubicBezTo>
                    <a:pt x="11933" y="929"/>
                    <a:pt x="13074" y="592"/>
                    <a:pt x="14238" y="592"/>
                  </a:cubicBezTo>
                  <a:close/>
                  <a:moveTo>
                    <a:pt x="14234" y="1"/>
                  </a:moveTo>
                  <a:cubicBezTo>
                    <a:pt x="12957" y="1"/>
                    <a:pt x="11706" y="369"/>
                    <a:pt x="10609" y="1085"/>
                  </a:cubicBezTo>
                  <a:lnTo>
                    <a:pt x="850" y="7439"/>
                  </a:lnTo>
                  <a:cubicBezTo>
                    <a:pt x="805" y="7468"/>
                    <a:pt x="769" y="7509"/>
                    <a:pt x="746" y="7558"/>
                  </a:cubicBezTo>
                  <a:cubicBezTo>
                    <a:pt x="255" y="8572"/>
                    <a:pt x="1" y="9684"/>
                    <a:pt x="4" y="10811"/>
                  </a:cubicBezTo>
                  <a:cubicBezTo>
                    <a:pt x="4" y="14875"/>
                    <a:pt x="3239" y="18182"/>
                    <a:pt x="7215" y="18182"/>
                  </a:cubicBezTo>
                  <a:cubicBezTo>
                    <a:pt x="7383" y="18182"/>
                    <a:pt x="7551" y="18176"/>
                    <a:pt x="7717" y="18163"/>
                  </a:cubicBezTo>
                  <a:cubicBezTo>
                    <a:pt x="7762" y="18161"/>
                    <a:pt x="7805" y="18147"/>
                    <a:pt x="7846" y="18124"/>
                  </a:cubicBezTo>
                  <a:lnTo>
                    <a:pt x="17607" y="12441"/>
                  </a:lnTo>
                  <a:cubicBezTo>
                    <a:pt x="19179" y="11526"/>
                    <a:pt x="20286" y="10049"/>
                    <a:pt x="20725" y="8281"/>
                  </a:cubicBezTo>
                  <a:cubicBezTo>
                    <a:pt x="21163" y="6515"/>
                    <a:pt x="20874" y="4692"/>
                    <a:pt x="19912" y="3147"/>
                  </a:cubicBezTo>
                  <a:cubicBezTo>
                    <a:pt x="18956" y="1612"/>
                    <a:pt x="17458" y="553"/>
                    <a:pt x="15694" y="162"/>
                  </a:cubicBezTo>
                  <a:cubicBezTo>
                    <a:pt x="15208" y="54"/>
                    <a:pt x="14719" y="1"/>
                    <a:pt x="14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43"/>
            <p:cNvSpPr/>
            <p:nvPr/>
          </p:nvSpPr>
          <p:spPr>
            <a:xfrm>
              <a:off x="8597990" y="2534251"/>
              <a:ext cx="31700" cy="62676"/>
            </a:xfrm>
            <a:custGeom>
              <a:avLst/>
              <a:gdLst/>
              <a:ahLst/>
              <a:cxnLst/>
              <a:rect l="l" t="t" r="r" b="b"/>
              <a:pathLst>
                <a:path w="1793" h="3545" extrusionOk="0">
                  <a:moveTo>
                    <a:pt x="1793" y="1"/>
                  </a:moveTo>
                  <a:cubicBezTo>
                    <a:pt x="1793" y="1"/>
                    <a:pt x="364" y="1"/>
                    <a:pt x="364" y="652"/>
                  </a:cubicBezTo>
                  <a:cubicBezTo>
                    <a:pt x="364" y="1291"/>
                    <a:pt x="0" y="3544"/>
                    <a:pt x="778" y="3544"/>
                  </a:cubicBezTo>
                  <a:cubicBezTo>
                    <a:pt x="791" y="3544"/>
                    <a:pt x="803" y="3544"/>
                    <a:pt x="816" y="3542"/>
                  </a:cubicBezTo>
                  <a:cubicBezTo>
                    <a:pt x="1642" y="3471"/>
                    <a:pt x="1568" y="2025"/>
                    <a:pt x="1643" y="1519"/>
                  </a:cubicBezTo>
                  <a:cubicBezTo>
                    <a:pt x="1717" y="1012"/>
                    <a:pt x="1793" y="1"/>
                    <a:pt x="1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3"/>
            <p:cNvSpPr/>
            <p:nvPr/>
          </p:nvSpPr>
          <p:spPr>
            <a:xfrm>
              <a:off x="8596487" y="2529017"/>
              <a:ext cx="38648" cy="73142"/>
            </a:xfrm>
            <a:custGeom>
              <a:avLst/>
              <a:gdLst/>
              <a:ahLst/>
              <a:cxnLst/>
              <a:rect l="l" t="t" r="r" b="b"/>
              <a:pathLst>
                <a:path w="2186" h="4137" extrusionOk="0">
                  <a:moveTo>
                    <a:pt x="1556" y="612"/>
                  </a:moveTo>
                  <a:cubicBezTo>
                    <a:pt x="1527" y="949"/>
                    <a:pt x="1480" y="1462"/>
                    <a:pt x="1436" y="1771"/>
                  </a:cubicBezTo>
                  <a:cubicBezTo>
                    <a:pt x="1421" y="1868"/>
                    <a:pt x="1411" y="1995"/>
                    <a:pt x="1401" y="2141"/>
                  </a:cubicBezTo>
                  <a:cubicBezTo>
                    <a:pt x="1364" y="2652"/>
                    <a:pt x="1304" y="3507"/>
                    <a:pt x="828" y="3530"/>
                  </a:cubicBezTo>
                  <a:cubicBezTo>
                    <a:pt x="579" y="3284"/>
                    <a:pt x="673" y="2044"/>
                    <a:pt x="713" y="1515"/>
                  </a:cubicBezTo>
                  <a:cubicBezTo>
                    <a:pt x="730" y="1281"/>
                    <a:pt x="745" y="1081"/>
                    <a:pt x="745" y="948"/>
                  </a:cubicBezTo>
                  <a:cubicBezTo>
                    <a:pt x="745" y="789"/>
                    <a:pt x="1133" y="658"/>
                    <a:pt x="1556" y="612"/>
                  </a:cubicBezTo>
                  <a:close/>
                  <a:moveTo>
                    <a:pt x="1878" y="1"/>
                  </a:moveTo>
                  <a:cubicBezTo>
                    <a:pt x="1700" y="1"/>
                    <a:pt x="153" y="27"/>
                    <a:pt x="153" y="946"/>
                  </a:cubicBezTo>
                  <a:cubicBezTo>
                    <a:pt x="153" y="1070"/>
                    <a:pt x="138" y="1254"/>
                    <a:pt x="123" y="1470"/>
                  </a:cubicBezTo>
                  <a:cubicBezTo>
                    <a:pt x="39" y="2587"/>
                    <a:pt x="1" y="3545"/>
                    <a:pt x="411" y="3950"/>
                  </a:cubicBezTo>
                  <a:cubicBezTo>
                    <a:pt x="530" y="4070"/>
                    <a:pt x="690" y="4137"/>
                    <a:pt x="858" y="4137"/>
                  </a:cubicBezTo>
                  <a:cubicBezTo>
                    <a:pt x="860" y="4137"/>
                    <a:pt x="862" y="4137"/>
                    <a:pt x="863" y="4137"/>
                  </a:cubicBezTo>
                  <a:cubicBezTo>
                    <a:pt x="883" y="4137"/>
                    <a:pt x="905" y="4136"/>
                    <a:pt x="926" y="4133"/>
                  </a:cubicBezTo>
                  <a:cubicBezTo>
                    <a:pt x="1857" y="4052"/>
                    <a:pt x="1940" y="2883"/>
                    <a:pt x="1990" y="2184"/>
                  </a:cubicBezTo>
                  <a:cubicBezTo>
                    <a:pt x="1999" y="2056"/>
                    <a:pt x="2006" y="1942"/>
                    <a:pt x="2019" y="1858"/>
                  </a:cubicBezTo>
                  <a:cubicBezTo>
                    <a:pt x="2096" y="1347"/>
                    <a:pt x="2169" y="360"/>
                    <a:pt x="2173" y="318"/>
                  </a:cubicBezTo>
                  <a:cubicBezTo>
                    <a:pt x="2185" y="147"/>
                    <a:pt x="2049" y="1"/>
                    <a:pt x="1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3"/>
            <p:cNvSpPr/>
            <p:nvPr/>
          </p:nvSpPr>
          <p:spPr>
            <a:xfrm>
              <a:off x="8619241" y="2490882"/>
              <a:ext cx="38100" cy="86950"/>
            </a:xfrm>
            <a:custGeom>
              <a:avLst/>
              <a:gdLst/>
              <a:ahLst/>
              <a:cxnLst/>
              <a:rect l="l" t="t" r="r" b="b"/>
              <a:pathLst>
                <a:path w="2155" h="4918" extrusionOk="0">
                  <a:moveTo>
                    <a:pt x="1479" y="1"/>
                  </a:moveTo>
                  <a:cubicBezTo>
                    <a:pt x="1123" y="1"/>
                    <a:pt x="731" y="99"/>
                    <a:pt x="583" y="492"/>
                  </a:cubicBezTo>
                  <a:cubicBezTo>
                    <a:pt x="291" y="1269"/>
                    <a:pt x="1" y="4917"/>
                    <a:pt x="844" y="4917"/>
                  </a:cubicBezTo>
                  <a:cubicBezTo>
                    <a:pt x="855" y="4917"/>
                    <a:pt x="867" y="4916"/>
                    <a:pt x="878" y="4915"/>
                  </a:cubicBezTo>
                  <a:cubicBezTo>
                    <a:pt x="1762" y="4817"/>
                    <a:pt x="1958" y="1475"/>
                    <a:pt x="2155" y="99"/>
                  </a:cubicBezTo>
                  <a:cubicBezTo>
                    <a:pt x="2155" y="99"/>
                    <a:pt x="1835" y="1"/>
                    <a:pt x="14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3"/>
            <p:cNvSpPr/>
            <p:nvPr/>
          </p:nvSpPr>
          <p:spPr>
            <a:xfrm>
              <a:off x="8614450" y="2485613"/>
              <a:ext cx="48408" cy="97434"/>
            </a:xfrm>
            <a:custGeom>
              <a:avLst/>
              <a:gdLst/>
              <a:ahLst/>
              <a:cxnLst/>
              <a:rect l="l" t="t" r="r" b="b"/>
              <a:pathLst>
                <a:path w="2738" h="5511" extrusionOk="0">
                  <a:moveTo>
                    <a:pt x="1745" y="594"/>
                  </a:moveTo>
                  <a:cubicBezTo>
                    <a:pt x="1863" y="595"/>
                    <a:pt x="1981" y="606"/>
                    <a:pt x="2097" y="627"/>
                  </a:cubicBezTo>
                  <a:cubicBezTo>
                    <a:pt x="2074" y="812"/>
                    <a:pt x="2050" y="1019"/>
                    <a:pt x="2024" y="1241"/>
                  </a:cubicBezTo>
                  <a:cubicBezTo>
                    <a:pt x="1922" y="2136"/>
                    <a:pt x="1611" y="4863"/>
                    <a:pt x="1124" y="4920"/>
                  </a:cubicBezTo>
                  <a:cubicBezTo>
                    <a:pt x="731" y="4707"/>
                    <a:pt x="799" y="1776"/>
                    <a:pt x="1130" y="893"/>
                  </a:cubicBezTo>
                  <a:cubicBezTo>
                    <a:pt x="1218" y="657"/>
                    <a:pt x="1484" y="594"/>
                    <a:pt x="1743" y="594"/>
                  </a:cubicBezTo>
                  <a:close/>
                  <a:moveTo>
                    <a:pt x="1760" y="0"/>
                  </a:moveTo>
                  <a:cubicBezTo>
                    <a:pt x="1275" y="0"/>
                    <a:pt x="774" y="159"/>
                    <a:pt x="576" y="687"/>
                  </a:cubicBezTo>
                  <a:cubicBezTo>
                    <a:pt x="314" y="1388"/>
                    <a:pt x="1" y="4450"/>
                    <a:pt x="630" y="5257"/>
                  </a:cubicBezTo>
                  <a:cubicBezTo>
                    <a:pt x="759" y="5422"/>
                    <a:pt x="927" y="5510"/>
                    <a:pt x="1114" y="5510"/>
                  </a:cubicBezTo>
                  <a:cubicBezTo>
                    <a:pt x="1135" y="5510"/>
                    <a:pt x="1158" y="5509"/>
                    <a:pt x="1179" y="5506"/>
                  </a:cubicBezTo>
                  <a:cubicBezTo>
                    <a:pt x="2073" y="5407"/>
                    <a:pt x="2346" y="3626"/>
                    <a:pt x="2612" y="1308"/>
                  </a:cubicBezTo>
                  <a:cubicBezTo>
                    <a:pt x="2649" y="977"/>
                    <a:pt x="2684" y="678"/>
                    <a:pt x="2718" y="439"/>
                  </a:cubicBezTo>
                  <a:cubicBezTo>
                    <a:pt x="2738" y="295"/>
                    <a:pt x="2651" y="157"/>
                    <a:pt x="2513" y="114"/>
                  </a:cubicBezTo>
                  <a:cubicBezTo>
                    <a:pt x="2305" y="51"/>
                    <a:pt x="2035" y="0"/>
                    <a:pt x="1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3"/>
            <p:cNvSpPr/>
            <p:nvPr/>
          </p:nvSpPr>
          <p:spPr>
            <a:xfrm>
              <a:off x="8646910" y="2484941"/>
              <a:ext cx="45172" cy="80674"/>
            </a:xfrm>
            <a:custGeom>
              <a:avLst/>
              <a:gdLst/>
              <a:ahLst/>
              <a:cxnLst/>
              <a:rect l="l" t="t" r="r" b="b"/>
              <a:pathLst>
                <a:path w="2555" h="4563" extrusionOk="0">
                  <a:moveTo>
                    <a:pt x="1224" y="1"/>
                  </a:moveTo>
                  <a:cubicBezTo>
                    <a:pt x="969" y="1"/>
                    <a:pt x="736" y="114"/>
                    <a:pt x="590" y="435"/>
                  </a:cubicBezTo>
                  <a:cubicBezTo>
                    <a:pt x="99" y="1516"/>
                    <a:pt x="0" y="4562"/>
                    <a:pt x="590" y="4562"/>
                  </a:cubicBezTo>
                  <a:cubicBezTo>
                    <a:pt x="1180" y="4562"/>
                    <a:pt x="2064" y="3285"/>
                    <a:pt x="2260" y="2597"/>
                  </a:cubicBezTo>
                  <a:cubicBezTo>
                    <a:pt x="2457" y="1908"/>
                    <a:pt x="2555" y="632"/>
                    <a:pt x="2555" y="632"/>
                  </a:cubicBezTo>
                  <a:cubicBezTo>
                    <a:pt x="2555" y="632"/>
                    <a:pt x="1828" y="1"/>
                    <a:pt x="1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3"/>
            <p:cNvSpPr/>
            <p:nvPr/>
          </p:nvSpPr>
          <p:spPr>
            <a:xfrm>
              <a:off x="8641695" y="2479725"/>
              <a:ext cx="55745" cy="91123"/>
            </a:xfrm>
            <a:custGeom>
              <a:avLst/>
              <a:gdLst/>
              <a:ahLst/>
              <a:cxnLst/>
              <a:rect l="l" t="t" r="r" b="b"/>
              <a:pathLst>
                <a:path w="3153" h="5154" extrusionOk="0">
                  <a:moveTo>
                    <a:pt x="1522" y="591"/>
                  </a:moveTo>
                  <a:cubicBezTo>
                    <a:pt x="1829" y="591"/>
                    <a:pt x="2261" y="841"/>
                    <a:pt x="2542" y="1058"/>
                  </a:cubicBezTo>
                  <a:cubicBezTo>
                    <a:pt x="2510" y="1412"/>
                    <a:pt x="2418" y="2297"/>
                    <a:pt x="2271" y="2812"/>
                  </a:cubicBezTo>
                  <a:cubicBezTo>
                    <a:pt x="2078" y="3484"/>
                    <a:pt x="1314" y="4470"/>
                    <a:pt x="935" y="4557"/>
                  </a:cubicBezTo>
                  <a:cubicBezTo>
                    <a:pt x="682" y="4161"/>
                    <a:pt x="702" y="1846"/>
                    <a:pt x="1154" y="854"/>
                  </a:cubicBezTo>
                  <a:cubicBezTo>
                    <a:pt x="1241" y="661"/>
                    <a:pt x="1348" y="617"/>
                    <a:pt x="1421" y="602"/>
                  </a:cubicBezTo>
                  <a:cubicBezTo>
                    <a:pt x="1454" y="594"/>
                    <a:pt x="1488" y="591"/>
                    <a:pt x="1522" y="591"/>
                  </a:cubicBezTo>
                  <a:close/>
                  <a:moveTo>
                    <a:pt x="1519" y="0"/>
                  </a:moveTo>
                  <a:cubicBezTo>
                    <a:pt x="1444" y="0"/>
                    <a:pt x="1369" y="8"/>
                    <a:pt x="1296" y="24"/>
                  </a:cubicBezTo>
                  <a:cubicBezTo>
                    <a:pt x="1086" y="69"/>
                    <a:pt x="798" y="208"/>
                    <a:pt x="617" y="607"/>
                  </a:cubicBezTo>
                  <a:cubicBezTo>
                    <a:pt x="167" y="1595"/>
                    <a:pt x="1" y="4191"/>
                    <a:pt x="453" y="4893"/>
                  </a:cubicBezTo>
                  <a:cubicBezTo>
                    <a:pt x="599" y="5119"/>
                    <a:pt x="786" y="5153"/>
                    <a:pt x="885" y="5153"/>
                  </a:cubicBezTo>
                  <a:cubicBezTo>
                    <a:pt x="1714" y="5153"/>
                    <a:pt x="2650" y="3639"/>
                    <a:pt x="2840" y="2974"/>
                  </a:cubicBezTo>
                  <a:cubicBezTo>
                    <a:pt x="3043" y="2265"/>
                    <a:pt x="3141" y="1002"/>
                    <a:pt x="3145" y="949"/>
                  </a:cubicBezTo>
                  <a:cubicBezTo>
                    <a:pt x="3152" y="855"/>
                    <a:pt x="3114" y="764"/>
                    <a:pt x="3044" y="703"/>
                  </a:cubicBezTo>
                  <a:cubicBezTo>
                    <a:pt x="2954" y="624"/>
                    <a:pt x="2210" y="0"/>
                    <a:pt x="1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3"/>
            <p:cNvSpPr/>
            <p:nvPr/>
          </p:nvSpPr>
          <p:spPr>
            <a:xfrm>
              <a:off x="8664254" y="2483297"/>
              <a:ext cx="64338" cy="71728"/>
            </a:xfrm>
            <a:custGeom>
              <a:avLst/>
              <a:gdLst/>
              <a:ahLst/>
              <a:cxnLst/>
              <a:rect l="l" t="t" r="r" b="b"/>
              <a:pathLst>
                <a:path w="3639" h="4057" extrusionOk="0">
                  <a:moveTo>
                    <a:pt x="1585" y="0"/>
                  </a:moveTo>
                  <a:cubicBezTo>
                    <a:pt x="1538" y="0"/>
                    <a:pt x="1501" y="12"/>
                    <a:pt x="1476" y="37"/>
                  </a:cubicBezTo>
                  <a:cubicBezTo>
                    <a:pt x="1181" y="332"/>
                    <a:pt x="0" y="3359"/>
                    <a:pt x="887" y="3968"/>
                  </a:cubicBezTo>
                  <a:cubicBezTo>
                    <a:pt x="976" y="4029"/>
                    <a:pt x="1067" y="4057"/>
                    <a:pt x="1160" y="4057"/>
                  </a:cubicBezTo>
                  <a:cubicBezTo>
                    <a:pt x="1987" y="4057"/>
                    <a:pt x="2892" y="1860"/>
                    <a:pt x="2892" y="1860"/>
                  </a:cubicBezTo>
                  <a:lnTo>
                    <a:pt x="3639" y="1314"/>
                  </a:lnTo>
                  <a:cubicBezTo>
                    <a:pt x="3639" y="1314"/>
                    <a:pt x="2079" y="0"/>
                    <a:pt x="15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3"/>
            <p:cNvSpPr/>
            <p:nvPr/>
          </p:nvSpPr>
          <p:spPr>
            <a:xfrm>
              <a:off x="8667278" y="2477993"/>
              <a:ext cx="67255" cy="82265"/>
            </a:xfrm>
            <a:custGeom>
              <a:avLst/>
              <a:gdLst/>
              <a:ahLst/>
              <a:cxnLst/>
              <a:rect l="l" t="t" r="r" b="b"/>
              <a:pathLst>
                <a:path w="3804" h="4653" extrusionOk="0">
                  <a:moveTo>
                    <a:pt x="1472" y="606"/>
                  </a:moveTo>
                  <a:cubicBezTo>
                    <a:pt x="1718" y="676"/>
                    <a:pt x="2342" y="1088"/>
                    <a:pt x="2984" y="1601"/>
                  </a:cubicBezTo>
                  <a:lnTo>
                    <a:pt x="2546" y="1922"/>
                  </a:lnTo>
                  <a:cubicBezTo>
                    <a:pt x="2502" y="1954"/>
                    <a:pt x="2468" y="1998"/>
                    <a:pt x="2448" y="2048"/>
                  </a:cubicBezTo>
                  <a:cubicBezTo>
                    <a:pt x="2138" y="2799"/>
                    <a:pt x="1501" y="3918"/>
                    <a:pt x="1054" y="4050"/>
                  </a:cubicBezTo>
                  <a:cubicBezTo>
                    <a:pt x="1031" y="4057"/>
                    <a:pt x="1010" y="4061"/>
                    <a:pt x="989" y="4061"/>
                  </a:cubicBezTo>
                  <a:cubicBezTo>
                    <a:pt x="952" y="4061"/>
                    <a:pt x="919" y="4049"/>
                    <a:pt x="883" y="4024"/>
                  </a:cubicBezTo>
                  <a:cubicBezTo>
                    <a:pt x="763" y="3942"/>
                    <a:pt x="718" y="3751"/>
                    <a:pt x="699" y="3605"/>
                  </a:cubicBezTo>
                  <a:cubicBezTo>
                    <a:pt x="587" y="2678"/>
                    <a:pt x="1233" y="993"/>
                    <a:pt x="1472" y="606"/>
                  </a:cubicBezTo>
                  <a:close/>
                  <a:moveTo>
                    <a:pt x="1390" y="0"/>
                  </a:moveTo>
                  <a:cubicBezTo>
                    <a:pt x="1223" y="0"/>
                    <a:pt x="1148" y="76"/>
                    <a:pt x="1097" y="127"/>
                  </a:cubicBezTo>
                  <a:cubicBezTo>
                    <a:pt x="780" y="444"/>
                    <a:pt x="0" y="2463"/>
                    <a:pt x="106" y="3611"/>
                  </a:cubicBezTo>
                  <a:cubicBezTo>
                    <a:pt x="145" y="4033"/>
                    <a:pt x="294" y="4336"/>
                    <a:pt x="548" y="4511"/>
                  </a:cubicBezTo>
                  <a:cubicBezTo>
                    <a:pt x="678" y="4602"/>
                    <a:pt x="831" y="4651"/>
                    <a:pt x="989" y="4652"/>
                  </a:cubicBezTo>
                  <a:cubicBezTo>
                    <a:pt x="1068" y="4652"/>
                    <a:pt x="1147" y="4639"/>
                    <a:pt x="1223" y="4617"/>
                  </a:cubicBezTo>
                  <a:cubicBezTo>
                    <a:pt x="2045" y="4373"/>
                    <a:pt x="2760" y="2823"/>
                    <a:pt x="2962" y="2351"/>
                  </a:cubicBezTo>
                  <a:lnTo>
                    <a:pt x="3643" y="1852"/>
                  </a:lnTo>
                  <a:cubicBezTo>
                    <a:pt x="3796" y="1739"/>
                    <a:pt x="3804" y="1511"/>
                    <a:pt x="3658" y="1387"/>
                  </a:cubicBezTo>
                  <a:cubicBezTo>
                    <a:pt x="2313" y="255"/>
                    <a:pt x="1697" y="0"/>
                    <a:pt x="1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3"/>
            <p:cNvSpPr/>
            <p:nvPr/>
          </p:nvSpPr>
          <p:spPr>
            <a:xfrm>
              <a:off x="8247890" y="2513494"/>
              <a:ext cx="358727" cy="423772"/>
            </a:xfrm>
            <a:custGeom>
              <a:avLst/>
              <a:gdLst/>
              <a:ahLst/>
              <a:cxnLst/>
              <a:rect l="l" t="t" r="r" b="b"/>
              <a:pathLst>
                <a:path w="20290" h="23969" extrusionOk="0">
                  <a:moveTo>
                    <a:pt x="7449" y="0"/>
                  </a:moveTo>
                  <a:cubicBezTo>
                    <a:pt x="6618" y="0"/>
                    <a:pt x="5715" y="135"/>
                    <a:pt x="4730" y="419"/>
                  </a:cubicBezTo>
                  <a:cubicBezTo>
                    <a:pt x="0" y="1785"/>
                    <a:pt x="209" y="8934"/>
                    <a:pt x="209" y="8934"/>
                  </a:cubicBezTo>
                  <a:cubicBezTo>
                    <a:pt x="209" y="8934"/>
                    <a:pt x="420" y="12088"/>
                    <a:pt x="1261" y="12824"/>
                  </a:cubicBezTo>
                  <a:cubicBezTo>
                    <a:pt x="2102" y="13560"/>
                    <a:pt x="2628" y="14296"/>
                    <a:pt x="2628" y="14296"/>
                  </a:cubicBezTo>
                  <a:cubicBezTo>
                    <a:pt x="2628" y="14296"/>
                    <a:pt x="2838" y="15768"/>
                    <a:pt x="2838" y="16714"/>
                  </a:cubicBezTo>
                  <a:cubicBezTo>
                    <a:pt x="2838" y="17487"/>
                    <a:pt x="3260" y="17558"/>
                    <a:pt x="3700" y="17558"/>
                  </a:cubicBezTo>
                  <a:cubicBezTo>
                    <a:pt x="3799" y="17558"/>
                    <a:pt x="3898" y="17555"/>
                    <a:pt x="3994" y="17555"/>
                  </a:cubicBezTo>
                  <a:cubicBezTo>
                    <a:pt x="4520" y="17555"/>
                    <a:pt x="5466" y="19342"/>
                    <a:pt x="5992" y="20183"/>
                  </a:cubicBezTo>
                  <a:cubicBezTo>
                    <a:pt x="6517" y="21024"/>
                    <a:pt x="8620" y="22811"/>
                    <a:pt x="9566" y="23337"/>
                  </a:cubicBezTo>
                  <a:cubicBezTo>
                    <a:pt x="9676" y="23398"/>
                    <a:pt x="9795" y="23425"/>
                    <a:pt x="9918" y="23425"/>
                  </a:cubicBezTo>
                  <a:cubicBezTo>
                    <a:pt x="10857" y="23425"/>
                    <a:pt x="12089" y="21865"/>
                    <a:pt x="12089" y="21865"/>
                  </a:cubicBezTo>
                  <a:lnTo>
                    <a:pt x="12825" y="23968"/>
                  </a:lnTo>
                  <a:lnTo>
                    <a:pt x="20289" y="19132"/>
                  </a:lnTo>
                  <a:lnTo>
                    <a:pt x="16609" y="11983"/>
                  </a:lnTo>
                  <a:cubicBezTo>
                    <a:pt x="16609" y="11983"/>
                    <a:pt x="16505" y="8724"/>
                    <a:pt x="14402" y="4939"/>
                  </a:cubicBezTo>
                  <a:cubicBezTo>
                    <a:pt x="12737" y="1943"/>
                    <a:pt x="10611" y="0"/>
                    <a:pt x="74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3"/>
            <p:cNvSpPr/>
            <p:nvPr/>
          </p:nvSpPr>
          <p:spPr>
            <a:xfrm>
              <a:off x="8243541" y="2508243"/>
              <a:ext cx="368982" cy="434221"/>
            </a:xfrm>
            <a:custGeom>
              <a:avLst/>
              <a:gdLst/>
              <a:ahLst/>
              <a:cxnLst/>
              <a:rect l="l" t="t" r="r" b="b"/>
              <a:pathLst>
                <a:path w="20870" h="24560" extrusionOk="0">
                  <a:moveTo>
                    <a:pt x="7714" y="587"/>
                  </a:moveTo>
                  <a:cubicBezTo>
                    <a:pt x="10467" y="587"/>
                    <a:pt x="12587" y="2135"/>
                    <a:pt x="14390" y="5380"/>
                  </a:cubicBezTo>
                  <a:cubicBezTo>
                    <a:pt x="16430" y="9051"/>
                    <a:pt x="16561" y="12258"/>
                    <a:pt x="16561" y="12289"/>
                  </a:cubicBezTo>
                  <a:cubicBezTo>
                    <a:pt x="16563" y="12333"/>
                    <a:pt x="16575" y="12376"/>
                    <a:pt x="16595" y="12415"/>
                  </a:cubicBezTo>
                  <a:lnTo>
                    <a:pt x="20151" y="19326"/>
                  </a:lnTo>
                  <a:lnTo>
                    <a:pt x="13227" y="23812"/>
                  </a:lnTo>
                  <a:lnTo>
                    <a:pt x="12615" y="22064"/>
                  </a:lnTo>
                  <a:cubicBezTo>
                    <a:pt x="12578" y="21962"/>
                    <a:pt x="12490" y="21888"/>
                    <a:pt x="12385" y="21870"/>
                  </a:cubicBezTo>
                  <a:cubicBezTo>
                    <a:pt x="12368" y="21868"/>
                    <a:pt x="12352" y="21867"/>
                    <a:pt x="12335" y="21867"/>
                  </a:cubicBezTo>
                  <a:cubicBezTo>
                    <a:pt x="12245" y="21867"/>
                    <a:pt x="12160" y="21908"/>
                    <a:pt x="12104" y="21979"/>
                  </a:cubicBezTo>
                  <a:cubicBezTo>
                    <a:pt x="11695" y="22497"/>
                    <a:pt x="10762" y="23427"/>
                    <a:pt x="10172" y="23427"/>
                  </a:cubicBezTo>
                  <a:cubicBezTo>
                    <a:pt x="10094" y="23427"/>
                    <a:pt x="10021" y="23411"/>
                    <a:pt x="9957" y="23375"/>
                  </a:cubicBezTo>
                  <a:cubicBezTo>
                    <a:pt x="9036" y="22862"/>
                    <a:pt x="6978" y="21106"/>
                    <a:pt x="6490" y="20323"/>
                  </a:cubicBezTo>
                  <a:cubicBezTo>
                    <a:pt x="6395" y="20172"/>
                    <a:pt x="6287" y="19991"/>
                    <a:pt x="6170" y="19794"/>
                  </a:cubicBezTo>
                  <a:cubicBezTo>
                    <a:pt x="5367" y="18442"/>
                    <a:pt x="4798" y="17556"/>
                    <a:pt x="4241" y="17556"/>
                  </a:cubicBezTo>
                  <a:lnTo>
                    <a:pt x="4091" y="17557"/>
                  </a:lnTo>
                  <a:cubicBezTo>
                    <a:pt x="4045" y="17558"/>
                    <a:pt x="3998" y="17559"/>
                    <a:pt x="3951" y="17559"/>
                  </a:cubicBezTo>
                  <a:cubicBezTo>
                    <a:pt x="3761" y="17559"/>
                    <a:pt x="3583" y="17545"/>
                    <a:pt x="3496" y="17460"/>
                  </a:cubicBezTo>
                  <a:cubicBezTo>
                    <a:pt x="3400" y="17366"/>
                    <a:pt x="3380" y="17164"/>
                    <a:pt x="3380" y="17011"/>
                  </a:cubicBezTo>
                  <a:cubicBezTo>
                    <a:pt x="3380" y="16054"/>
                    <a:pt x="3176" y="14612"/>
                    <a:pt x="3167" y="14550"/>
                  </a:cubicBezTo>
                  <a:cubicBezTo>
                    <a:pt x="3161" y="14504"/>
                    <a:pt x="3142" y="14460"/>
                    <a:pt x="3116" y="14421"/>
                  </a:cubicBezTo>
                  <a:cubicBezTo>
                    <a:pt x="3093" y="14389"/>
                    <a:pt x="2559" y="13648"/>
                    <a:pt x="1703" y="12899"/>
                  </a:cubicBezTo>
                  <a:cubicBezTo>
                    <a:pt x="1159" y="12421"/>
                    <a:pt x="831" y="10391"/>
                    <a:pt x="752" y="9217"/>
                  </a:cubicBezTo>
                  <a:cubicBezTo>
                    <a:pt x="747" y="8999"/>
                    <a:pt x="656" y="2271"/>
                    <a:pt x="5060" y="1000"/>
                  </a:cubicBezTo>
                  <a:cubicBezTo>
                    <a:pt x="6007" y="726"/>
                    <a:pt x="6889" y="587"/>
                    <a:pt x="7714" y="587"/>
                  </a:cubicBezTo>
                  <a:close/>
                  <a:moveTo>
                    <a:pt x="7699" y="0"/>
                  </a:moveTo>
                  <a:cubicBezTo>
                    <a:pt x="6822" y="0"/>
                    <a:pt x="5890" y="145"/>
                    <a:pt x="4896" y="432"/>
                  </a:cubicBezTo>
                  <a:cubicBezTo>
                    <a:pt x="1" y="1847"/>
                    <a:pt x="153" y="8939"/>
                    <a:pt x="161" y="9240"/>
                  </a:cubicBezTo>
                  <a:lnTo>
                    <a:pt x="161" y="9251"/>
                  </a:lnTo>
                  <a:cubicBezTo>
                    <a:pt x="183" y="9586"/>
                    <a:pt x="406" y="12550"/>
                    <a:pt x="1313" y="13343"/>
                  </a:cubicBezTo>
                  <a:cubicBezTo>
                    <a:pt x="1782" y="13756"/>
                    <a:pt x="2210" y="14213"/>
                    <a:pt x="2592" y="14708"/>
                  </a:cubicBezTo>
                  <a:cubicBezTo>
                    <a:pt x="2633" y="15015"/>
                    <a:pt x="2788" y="16215"/>
                    <a:pt x="2788" y="17011"/>
                  </a:cubicBezTo>
                  <a:cubicBezTo>
                    <a:pt x="2788" y="17403"/>
                    <a:pt x="2884" y="17688"/>
                    <a:pt x="3080" y="17882"/>
                  </a:cubicBezTo>
                  <a:cubicBezTo>
                    <a:pt x="3326" y="18122"/>
                    <a:pt x="3662" y="18150"/>
                    <a:pt x="3959" y="18150"/>
                  </a:cubicBezTo>
                  <a:cubicBezTo>
                    <a:pt x="4008" y="18150"/>
                    <a:pt x="4055" y="18149"/>
                    <a:pt x="4101" y="18149"/>
                  </a:cubicBezTo>
                  <a:lnTo>
                    <a:pt x="4234" y="18146"/>
                  </a:lnTo>
                  <a:cubicBezTo>
                    <a:pt x="4537" y="18207"/>
                    <a:pt x="5325" y="19531"/>
                    <a:pt x="5661" y="20096"/>
                  </a:cubicBezTo>
                  <a:cubicBezTo>
                    <a:pt x="5781" y="20297"/>
                    <a:pt x="5892" y="20483"/>
                    <a:pt x="5987" y="20637"/>
                  </a:cubicBezTo>
                  <a:cubicBezTo>
                    <a:pt x="6535" y="21514"/>
                    <a:pt x="8650" y="23326"/>
                    <a:pt x="9669" y="23892"/>
                  </a:cubicBezTo>
                  <a:cubicBezTo>
                    <a:pt x="9825" y="23979"/>
                    <a:pt x="9990" y="24017"/>
                    <a:pt x="10159" y="24017"/>
                  </a:cubicBezTo>
                  <a:cubicBezTo>
                    <a:pt x="10923" y="24017"/>
                    <a:pt x="11762" y="23243"/>
                    <a:pt x="12226" y="22742"/>
                  </a:cubicBezTo>
                  <a:lnTo>
                    <a:pt x="12792" y="24362"/>
                  </a:lnTo>
                  <a:cubicBezTo>
                    <a:pt x="12834" y="24479"/>
                    <a:pt x="12944" y="24560"/>
                    <a:pt x="13069" y="24560"/>
                  </a:cubicBezTo>
                  <a:cubicBezTo>
                    <a:pt x="13070" y="24560"/>
                    <a:pt x="13071" y="24560"/>
                    <a:pt x="13072" y="24560"/>
                  </a:cubicBezTo>
                  <a:cubicBezTo>
                    <a:pt x="13129" y="24560"/>
                    <a:pt x="13184" y="24543"/>
                    <a:pt x="13233" y="24513"/>
                  </a:cubicBezTo>
                  <a:lnTo>
                    <a:pt x="20697" y="19677"/>
                  </a:lnTo>
                  <a:cubicBezTo>
                    <a:pt x="20825" y="19595"/>
                    <a:pt x="20869" y="19429"/>
                    <a:pt x="20799" y="19294"/>
                  </a:cubicBezTo>
                  <a:lnTo>
                    <a:pt x="17149" y="12202"/>
                  </a:lnTo>
                  <a:cubicBezTo>
                    <a:pt x="17122" y="11699"/>
                    <a:pt x="16879" y="8642"/>
                    <a:pt x="14908" y="5094"/>
                  </a:cubicBezTo>
                  <a:cubicBezTo>
                    <a:pt x="13002" y="1664"/>
                    <a:pt x="10671" y="0"/>
                    <a:pt x="76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3"/>
            <p:cNvSpPr/>
            <p:nvPr/>
          </p:nvSpPr>
          <p:spPr>
            <a:xfrm>
              <a:off x="8121478" y="2423786"/>
              <a:ext cx="450204" cy="397217"/>
            </a:xfrm>
            <a:custGeom>
              <a:avLst/>
              <a:gdLst/>
              <a:ahLst/>
              <a:cxnLst/>
              <a:rect l="l" t="t" r="r" b="b"/>
              <a:pathLst>
                <a:path w="25464" h="22467" extrusionOk="0">
                  <a:moveTo>
                    <a:pt x="16101" y="0"/>
                  </a:moveTo>
                  <a:cubicBezTo>
                    <a:pt x="16036" y="0"/>
                    <a:pt x="16001" y="1"/>
                    <a:pt x="16001" y="1"/>
                  </a:cubicBezTo>
                  <a:cubicBezTo>
                    <a:pt x="16001" y="1"/>
                    <a:pt x="13765" y="1"/>
                    <a:pt x="10839" y="1034"/>
                  </a:cubicBezTo>
                  <a:cubicBezTo>
                    <a:pt x="8077" y="2010"/>
                    <a:pt x="7398" y="5851"/>
                    <a:pt x="4990" y="7227"/>
                  </a:cubicBezTo>
                  <a:cubicBezTo>
                    <a:pt x="4467" y="7526"/>
                    <a:pt x="4107" y="7638"/>
                    <a:pt x="3850" y="7638"/>
                  </a:cubicBezTo>
                  <a:cubicBezTo>
                    <a:pt x="3068" y="7638"/>
                    <a:pt x="3252" y="6592"/>
                    <a:pt x="2759" y="6592"/>
                  </a:cubicBezTo>
                  <a:cubicBezTo>
                    <a:pt x="2669" y="6592"/>
                    <a:pt x="2555" y="6627"/>
                    <a:pt x="2409" y="6711"/>
                  </a:cubicBezTo>
                  <a:cubicBezTo>
                    <a:pt x="1204" y="7399"/>
                    <a:pt x="0" y="13421"/>
                    <a:pt x="2580" y="15141"/>
                  </a:cubicBezTo>
                  <a:cubicBezTo>
                    <a:pt x="3297" y="15619"/>
                    <a:pt x="4107" y="15792"/>
                    <a:pt x="4903" y="15792"/>
                  </a:cubicBezTo>
                  <a:cubicBezTo>
                    <a:pt x="6972" y="15792"/>
                    <a:pt x="8947" y="14625"/>
                    <a:pt x="8947" y="14625"/>
                  </a:cubicBezTo>
                  <a:lnTo>
                    <a:pt x="8947" y="14625"/>
                  </a:lnTo>
                  <a:cubicBezTo>
                    <a:pt x="8947" y="14625"/>
                    <a:pt x="8602" y="15830"/>
                    <a:pt x="9634" y="16174"/>
                  </a:cubicBezTo>
                  <a:cubicBezTo>
                    <a:pt x="10255" y="16381"/>
                    <a:pt x="10887" y="16554"/>
                    <a:pt x="11528" y="16690"/>
                  </a:cubicBezTo>
                  <a:cubicBezTo>
                    <a:pt x="11528" y="16690"/>
                    <a:pt x="11369" y="18592"/>
                    <a:pt x="12726" y="18592"/>
                  </a:cubicBezTo>
                  <a:cubicBezTo>
                    <a:pt x="12783" y="18592"/>
                    <a:pt x="12842" y="18589"/>
                    <a:pt x="12904" y="18582"/>
                  </a:cubicBezTo>
                  <a:cubicBezTo>
                    <a:pt x="14189" y="18440"/>
                    <a:pt x="13459" y="16756"/>
                    <a:pt x="13174" y="16187"/>
                  </a:cubicBezTo>
                  <a:lnTo>
                    <a:pt x="13174" y="16187"/>
                  </a:lnTo>
                  <a:cubicBezTo>
                    <a:pt x="13701" y="17172"/>
                    <a:pt x="16243" y="21754"/>
                    <a:pt x="18237" y="22368"/>
                  </a:cubicBezTo>
                  <a:cubicBezTo>
                    <a:pt x="18456" y="22435"/>
                    <a:pt x="18685" y="22466"/>
                    <a:pt x="18920" y="22466"/>
                  </a:cubicBezTo>
                  <a:cubicBezTo>
                    <a:pt x="21091" y="22466"/>
                    <a:pt x="23827" y="19824"/>
                    <a:pt x="24604" y="18582"/>
                  </a:cubicBezTo>
                  <a:cubicBezTo>
                    <a:pt x="25464" y="17206"/>
                    <a:pt x="24775" y="7399"/>
                    <a:pt x="22883" y="3614"/>
                  </a:cubicBezTo>
                  <a:cubicBezTo>
                    <a:pt x="21149" y="145"/>
                    <a:pt x="16813" y="0"/>
                    <a:pt x="16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3"/>
            <p:cNvSpPr/>
            <p:nvPr/>
          </p:nvSpPr>
          <p:spPr>
            <a:xfrm>
              <a:off x="8134173" y="2418553"/>
              <a:ext cx="443167" cy="407701"/>
            </a:xfrm>
            <a:custGeom>
              <a:avLst/>
              <a:gdLst/>
              <a:ahLst/>
              <a:cxnLst/>
              <a:rect l="l" t="t" r="r" b="b"/>
              <a:pathLst>
                <a:path w="25066" h="23060" extrusionOk="0">
                  <a:moveTo>
                    <a:pt x="15368" y="591"/>
                  </a:moveTo>
                  <a:cubicBezTo>
                    <a:pt x="15984" y="591"/>
                    <a:pt x="20239" y="720"/>
                    <a:pt x="21901" y="4043"/>
                  </a:cubicBezTo>
                  <a:cubicBezTo>
                    <a:pt x="23803" y="7848"/>
                    <a:pt x="24361" y="17560"/>
                    <a:pt x="23634" y="18722"/>
                  </a:cubicBezTo>
                  <a:cubicBezTo>
                    <a:pt x="22875" y="19938"/>
                    <a:pt x="20213" y="22468"/>
                    <a:pt x="18208" y="22468"/>
                  </a:cubicBezTo>
                  <a:cubicBezTo>
                    <a:pt x="18000" y="22468"/>
                    <a:pt x="17799" y="22441"/>
                    <a:pt x="17607" y="22382"/>
                  </a:cubicBezTo>
                  <a:cubicBezTo>
                    <a:pt x="15753" y="21810"/>
                    <a:pt x="13291" y="17409"/>
                    <a:pt x="12736" y="16378"/>
                  </a:cubicBezTo>
                  <a:cubicBezTo>
                    <a:pt x="12678" y="16263"/>
                    <a:pt x="12633" y="16183"/>
                    <a:pt x="12614" y="16150"/>
                  </a:cubicBezTo>
                  <a:cubicBezTo>
                    <a:pt x="12560" y="16054"/>
                    <a:pt x="12461" y="16001"/>
                    <a:pt x="12358" y="16001"/>
                  </a:cubicBezTo>
                  <a:cubicBezTo>
                    <a:pt x="12310" y="16001"/>
                    <a:pt x="12261" y="16012"/>
                    <a:pt x="12216" y="16037"/>
                  </a:cubicBezTo>
                  <a:cubicBezTo>
                    <a:pt x="12075" y="16113"/>
                    <a:pt x="12021" y="16288"/>
                    <a:pt x="12095" y="16432"/>
                  </a:cubicBezTo>
                  <a:cubicBezTo>
                    <a:pt x="12108" y="16457"/>
                    <a:pt x="12155" y="16548"/>
                    <a:pt x="12230" y="16687"/>
                  </a:cubicBezTo>
                  <a:cubicBezTo>
                    <a:pt x="12492" y="17222"/>
                    <a:pt x="12750" y="17992"/>
                    <a:pt x="12565" y="18356"/>
                  </a:cubicBezTo>
                  <a:cubicBezTo>
                    <a:pt x="12522" y="18439"/>
                    <a:pt x="12434" y="18551"/>
                    <a:pt x="12153" y="18582"/>
                  </a:cubicBezTo>
                  <a:cubicBezTo>
                    <a:pt x="12101" y="18588"/>
                    <a:pt x="12052" y="18591"/>
                    <a:pt x="12004" y="18591"/>
                  </a:cubicBezTo>
                  <a:cubicBezTo>
                    <a:pt x="11782" y="18591"/>
                    <a:pt x="11607" y="18526"/>
                    <a:pt x="11471" y="18393"/>
                  </a:cubicBezTo>
                  <a:cubicBezTo>
                    <a:pt x="11107" y="18042"/>
                    <a:pt x="11082" y="17275"/>
                    <a:pt x="11103" y="17008"/>
                  </a:cubicBezTo>
                  <a:cubicBezTo>
                    <a:pt x="11116" y="16860"/>
                    <a:pt x="11015" y="16725"/>
                    <a:pt x="10868" y="16695"/>
                  </a:cubicBezTo>
                  <a:cubicBezTo>
                    <a:pt x="10240" y="16560"/>
                    <a:pt x="9620" y="16392"/>
                    <a:pt x="9011" y="16189"/>
                  </a:cubicBezTo>
                  <a:cubicBezTo>
                    <a:pt x="8276" y="15943"/>
                    <a:pt x="8487" y="15096"/>
                    <a:pt x="8513" y="15002"/>
                  </a:cubicBezTo>
                  <a:cubicBezTo>
                    <a:pt x="8571" y="14799"/>
                    <a:pt x="8411" y="14624"/>
                    <a:pt x="8228" y="14624"/>
                  </a:cubicBezTo>
                  <a:cubicBezTo>
                    <a:pt x="8179" y="14624"/>
                    <a:pt x="8128" y="14637"/>
                    <a:pt x="8079" y="14665"/>
                  </a:cubicBezTo>
                  <a:cubicBezTo>
                    <a:pt x="8052" y="14681"/>
                    <a:pt x="6140" y="15788"/>
                    <a:pt x="4179" y="15788"/>
                  </a:cubicBezTo>
                  <a:cubicBezTo>
                    <a:pt x="3436" y="15788"/>
                    <a:pt x="2685" y="15629"/>
                    <a:pt x="2027" y="15190"/>
                  </a:cubicBezTo>
                  <a:cubicBezTo>
                    <a:pt x="1075" y="14557"/>
                    <a:pt x="568" y="13108"/>
                    <a:pt x="633" y="11213"/>
                  </a:cubicBezTo>
                  <a:cubicBezTo>
                    <a:pt x="704" y="9152"/>
                    <a:pt x="1382" y="7524"/>
                    <a:pt x="1837" y="7264"/>
                  </a:cubicBezTo>
                  <a:cubicBezTo>
                    <a:pt x="1978" y="7183"/>
                    <a:pt x="2036" y="7183"/>
                    <a:pt x="2036" y="7181"/>
                  </a:cubicBezTo>
                  <a:cubicBezTo>
                    <a:pt x="2072" y="7208"/>
                    <a:pt x="2132" y="7349"/>
                    <a:pt x="2167" y="7435"/>
                  </a:cubicBezTo>
                  <a:cubicBezTo>
                    <a:pt x="2274" y="7692"/>
                    <a:pt x="2421" y="8047"/>
                    <a:pt x="2815" y="8180"/>
                  </a:cubicBezTo>
                  <a:cubicBezTo>
                    <a:pt x="2912" y="8213"/>
                    <a:pt x="3016" y="8229"/>
                    <a:pt x="3129" y="8229"/>
                  </a:cubicBezTo>
                  <a:cubicBezTo>
                    <a:pt x="3468" y="8229"/>
                    <a:pt x="3888" y="8083"/>
                    <a:pt x="4418" y="7780"/>
                  </a:cubicBezTo>
                  <a:cubicBezTo>
                    <a:pt x="5582" y="7114"/>
                    <a:pt x="6357" y="5914"/>
                    <a:pt x="7106" y="4754"/>
                  </a:cubicBezTo>
                  <a:cubicBezTo>
                    <a:pt x="7985" y="3391"/>
                    <a:pt x="8817" y="2103"/>
                    <a:pt x="10219" y="1608"/>
                  </a:cubicBezTo>
                  <a:cubicBezTo>
                    <a:pt x="13057" y="606"/>
                    <a:pt x="15261" y="592"/>
                    <a:pt x="15283" y="592"/>
                  </a:cubicBezTo>
                  <a:lnTo>
                    <a:pt x="15293" y="592"/>
                  </a:lnTo>
                  <a:cubicBezTo>
                    <a:pt x="15297" y="592"/>
                    <a:pt x="15322" y="591"/>
                    <a:pt x="15368" y="591"/>
                  </a:cubicBezTo>
                  <a:close/>
                  <a:moveTo>
                    <a:pt x="15405" y="0"/>
                  </a:moveTo>
                  <a:cubicBezTo>
                    <a:pt x="15342" y="0"/>
                    <a:pt x="15299" y="1"/>
                    <a:pt x="15279" y="2"/>
                  </a:cubicBezTo>
                  <a:cubicBezTo>
                    <a:pt x="15130" y="3"/>
                    <a:pt x="12923" y="28"/>
                    <a:pt x="10024" y="1052"/>
                  </a:cubicBezTo>
                  <a:cubicBezTo>
                    <a:pt x="8430" y="1613"/>
                    <a:pt x="7505" y="3047"/>
                    <a:pt x="6610" y="4435"/>
                  </a:cubicBezTo>
                  <a:cubicBezTo>
                    <a:pt x="5867" y="5587"/>
                    <a:pt x="5166" y="6673"/>
                    <a:pt x="4126" y="7267"/>
                  </a:cubicBezTo>
                  <a:cubicBezTo>
                    <a:pt x="3600" y="7568"/>
                    <a:pt x="3299" y="7639"/>
                    <a:pt x="3132" y="7639"/>
                  </a:cubicBezTo>
                  <a:cubicBezTo>
                    <a:pt x="3076" y="7639"/>
                    <a:pt x="3036" y="7631"/>
                    <a:pt x="3007" y="7621"/>
                  </a:cubicBezTo>
                  <a:cubicBezTo>
                    <a:pt x="2876" y="7577"/>
                    <a:pt x="2810" y="7437"/>
                    <a:pt x="2714" y="7208"/>
                  </a:cubicBezTo>
                  <a:cubicBezTo>
                    <a:pt x="2618" y="6979"/>
                    <a:pt x="2509" y="6718"/>
                    <a:pt x="2234" y="6624"/>
                  </a:cubicBezTo>
                  <a:cubicBezTo>
                    <a:pt x="2172" y="6604"/>
                    <a:pt x="2109" y="6593"/>
                    <a:pt x="2043" y="6593"/>
                  </a:cubicBezTo>
                  <a:cubicBezTo>
                    <a:pt x="1894" y="6593"/>
                    <a:pt x="1730" y="6646"/>
                    <a:pt x="1545" y="6751"/>
                  </a:cubicBezTo>
                  <a:cubicBezTo>
                    <a:pt x="787" y="7186"/>
                    <a:pt x="113" y="9179"/>
                    <a:pt x="44" y="11196"/>
                  </a:cubicBezTo>
                  <a:cubicBezTo>
                    <a:pt x="0" y="12431"/>
                    <a:pt x="160" y="14658"/>
                    <a:pt x="1700" y="15684"/>
                  </a:cubicBezTo>
                  <a:cubicBezTo>
                    <a:pt x="2477" y="16202"/>
                    <a:pt x="3346" y="16389"/>
                    <a:pt x="4194" y="16389"/>
                  </a:cubicBezTo>
                  <a:cubicBezTo>
                    <a:pt x="5702" y="16389"/>
                    <a:pt x="7142" y="15800"/>
                    <a:pt x="7878" y="15442"/>
                  </a:cubicBezTo>
                  <a:cubicBezTo>
                    <a:pt x="7899" y="15943"/>
                    <a:pt x="8118" y="16515"/>
                    <a:pt x="8824" y="16752"/>
                  </a:cubicBezTo>
                  <a:cubicBezTo>
                    <a:pt x="9547" y="16991"/>
                    <a:pt x="10179" y="17147"/>
                    <a:pt x="10510" y="17224"/>
                  </a:cubicBezTo>
                  <a:cubicBezTo>
                    <a:pt x="10518" y="17619"/>
                    <a:pt x="10596" y="18368"/>
                    <a:pt x="11059" y="18819"/>
                  </a:cubicBezTo>
                  <a:cubicBezTo>
                    <a:pt x="11310" y="19062"/>
                    <a:pt x="11628" y="19184"/>
                    <a:pt x="12009" y="19184"/>
                  </a:cubicBezTo>
                  <a:cubicBezTo>
                    <a:pt x="12077" y="19184"/>
                    <a:pt x="12148" y="19181"/>
                    <a:pt x="12220" y="19173"/>
                  </a:cubicBezTo>
                  <a:cubicBezTo>
                    <a:pt x="12741" y="19115"/>
                    <a:pt x="12983" y="18844"/>
                    <a:pt x="13093" y="18626"/>
                  </a:cubicBezTo>
                  <a:cubicBezTo>
                    <a:pt x="13137" y="18538"/>
                    <a:pt x="13168" y="18445"/>
                    <a:pt x="13187" y="18349"/>
                  </a:cubicBezTo>
                  <a:cubicBezTo>
                    <a:pt x="14266" y="20104"/>
                    <a:pt x="15961" y="22494"/>
                    <a:pt x="17434" y="22947"/>
                  </a:cubicBezTo>
                  <a:cubicBezTo>
                    <a:pt x="17681" y="23022"/>
                    <a:pt x="17939" y="23059"/>
                    <a:pt x="18198" y="23059"/>
                  </a:cubicBezTo>
                  <a:cubicBezTo>
                    <a:pt x="18202" y="23059"/>
                    <a:pt x="18206" y="23059"/>
                    <a:pt x="18210" y="23059"/>
                  </a:cubicBezTo>
                  <a:cubicBezTo>
                    <a:pt x="20565" y="23059"/>
                    <a:pt x="23362" y="20276"/>
                    <a:pt x="24138" y="19037"/>
                  </a:cubicBezTo>
                  <a:cubicBezTo>
                    <a:pt x="25066" y="17550"/>
                    <a:pt x="24362" y="7643"/>
                    <a:pt x="22431" y="3779"/>
                  </a:cubicBezTo>
                  <a:cubicBezTo>
                    <a:pt x="20626" y="170"/>
                    <a:pt x="16237" y="0"/>
                    <a:pt x="154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3"/>
            <p:cNvSpPr/>
            <p:nvPr/>
          </p:nvSpPr>
          <p:spPr>
            <a:xfrm>
              <a:off x="8337457" y="2709636"/>
              <a:ext cx="73991" cy="90557"/>
            </a:xfrm>
            <a:custGeom>
              <a:avLst/>
              <a:gdLst/>
              <a:ahLst/>
              <a:cxnLst/>
              <a:rect l="l" t="t" r="r" b="b"/>
              <a:pathLst>
                <a:path w="4185" h="5122" extrusionOk="0">
                  <a:moveTo>
                    <a:pt x="1275" y="1"/>
                  </a:moveTo>
                  <a:cubicBezTo>
                    <a:pt x="1" y="1"/>
                    <a:pt x="926" y="3517"/>
                    <a:pt x="926" y="3517"/>
                  </a:cubicBezTo>
                  <a:lnTo>
                    <a:pt x="2713" y="5095"/>
                  </a:lnTo>
                  <a:cubicBezTo>
                    <a:pt x="2784" y="5112"/>
                    <a:pt x="2868" y="5121"/>
                    <a:pt x="2959" y="5121"/>
                  </a:cubicBezTo>
                  <a:cubicBezTo>
                    <a:pt x="3399" y="5121"/>
                    <a:pt x="3992" y="4917"/>
                    <a:pt x="4080" y="4568"/>
                  </a:cubicBezTo>
                  <a:cubicBezTo>
                    <a:pt x="4184" y="4148"/>
                    <a:pt x="3239" y="573"/>
                    <a:pt x="1557" y="48"/>
                  </a:cubicBezTo>
                  <a:cubicBezTo>
                    <a:pt x="1453" y="16"/>
                    <a:pt x="1359" y="1"/>
                    <a:pt x="1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3"/>
            <p:cNvSpPr/>
            <p:nvPr/>
          </p:nvSpPr>
          <p:spPr>
            <a:xfrm>
              <a:off x="8336043" y="2704403"/>
              <a:ext cx="80886" cy="100988"/>
            </a:xfrm>
            <a:custGeom>
              <a:avLst/>
              <a:gdLst/>
              <a:ahLst/>
              <a:cxnLst/>
              <a:rect l="l" t="t" r="r" b="b"/>
              <a:pathLst>
                <a:path w="4575" h="5712" extrusionOk="0">
                  <a:moveTo>
                    <a:pt x="1353" y="0"/>
                  </a:moveTo>
                  <a:cubicBezTo>
                    <a:pt x="1081" y="0"/>
                    <a:pt x="895" y="113"/>
                    <a:pt x="777" y="226"/>
                  </a:cubicBezTo>
                  <a:cubicBezTo>
                    <a:pt x="0" y="969"/>
                    <a:pt x="593" y="3406"/>
                    <a:pt x="720" y="3889"/>
                  </a:cubicBezTo>
                  <a:cubicBezTo>
                    <a:pt x="757" y="4019"/>
                    <a:pt x="876" y="4103"/>
                    <a:pt x="1005" y="4103"/>
                  </a:cubicBezTo>
                  <a:cubicBezTo>
                    <a:pt x="1029" y="4103"/>
                    <a:pt x="1054" y="4100"/>
                    <a:pt x="1079" y="4094"/>
                  </a:cubicBezTo>
                  <a:cubicBezTo>
                    <a:pt x="1235" y="4052"/>
                    <a:pt x="1330" y="3894"/>
                    <a:pt x="1291" y="3737"/>
                  </a:cubicBezTo>
                  <a:cubicBezTo>
                    <a:pt x="1014" y="2681"/>
                    <a:pt x="797" y="1026"/>
                    <a:pt x="1186" y="653"/>
                  </a:cubicBezTo>
                  <a:cubicBezTo>
                    <a:pt x="1207" y="633"/>
                    <a:pt x="1250" y="592"/>
                    <a:pt x="1354" y="592"/>
                  </a:cubicBezTo>
                  <a:cubicBezTo>
                    <a:pt x="1404" y="592"/>
                    <a:pt x="1467" y="601"/>
                    <a:pt x="1549" y="626"/>
                  </a:cubicBezTo>
                  <a:cubicBezTo>
                    <a:pt x="2985" y="1075"/>
                    <a:pt x="3932" y="4333"/>
                    <a:pt x="3873" y="4793"/>
                  </a:cubicBezTo>
                  <a:cubicBezTo>
                    <a:pt x="3830" y="4959"/>
                    <a:pt x="3377" y="5122"/>
                    <a:pt x="3040" y="5122"/>
                  </a:cubicBezTo>
                  <a:cubicBezTo>
                    <a:pt x="2976" y="5122"/>
                    <a:pt x="2916" y="5116"/>
                    <a:pt x="2864" y="5104"/>
                  </a:cubicBezTo>
                  <a:cubicBezTo>
                    <a:pt x="2839" y="5097"/>
                    <a:pt x="2814" y="5094"/>
                    <a:pt x="2790" y="5094"/>
                  </a:cubicBezTo>
                  <a:cubicBezTo>
                    <a:pt x="2658" y="5094"/>
                    <a:pt x="2537" y="5184"/>
                    <a:pt x="2503" y="5318"/>
                  </a:cubicBezTo>
                  <a:cubicBezTo>
                    <a:pt x="2464" y="5477"/>
                    <a:pt x="2561" y="5639"/>
                    <a:pt x="2721" y="5678"/>
                  </a:cubicBezTo>
                  <a:cubicBezTo>
                    <a:pt x="2820" y="5700"/>
                    <a:pt x="2922" y="5712"/>
                    <a:pt x="3023" y="5712"/>
                  </a:cubicBezTo>
                  <a:cubicBezTo>
                    <a:pt x="3029" y="5712"/>
                    <a:pt x="3034" y="5712"/>
                    <a:pt x="3039" y="5712"/>
                  </a:cubicBezTo>
                  <a:cubicBezTo>
                    <a:pt x="3579" y="5712"/>
                    <a:pt x="4313" y="5467"/>
                    <a:pt x="4446" y="4936"/>
                  </a:cubicBezTo>
                  <a:cubicBezTo>
                    <a:pt x="4574" y="4422"/>
                    <a:pt x="3578" y="642"/>
                    <a:pt x="1724" y="62"/>
                  </a:cubicBezTo>
                  <a:cubicBezTo>
                    <a:pt x="1585" y="19"/>
                    <a:pt x="1462" y="0"/>
                    <a:pt x="1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3"/>
            <p:cNvSpPr/>
            <p:nvPr/>
          </p:nvSpPr>
          <p:spPr>
            <a:xfrm>
              <a:off x="8410087" y="2793563"/>
              <a:ext cx="265819" cy="181485"/>
            </a:xfrm>
            <a:custGeom>
              <a:avLst/>
              <a:gdLst/>
              <a:ahLst/>
              <a:cxnLst/>
              <a:rect l="l" t="t" r="r" b="b"/>
              <a:pathLst>
                <a:path w="15035" h="10265" extrusionOk="0">
                  <a:moveTo>
                    <a:pt x="11296" y="1"/>
                  </a:moveTo>
                  <a:cubicBezTo>
                    <a:pt x="10457" y="1"/>
                    <a:pt x="9624" y="57"/>
                    <a:pt x="8970" y="220"/>
                  </a:cubicBezTo>
                  <a:cubicBezTo>
                    <a:pt x="8970" y="220"/>
                    <a:pt x="5153" y="2380"/>
                    <a:pt x="3365" y="3957"/>
                  </a:cubicBezTo>
                  <a:cubicBezTo>
                    <a:pt x="1578" y="5533"/>
                    <a:pt x="1" y="10265"/>
                    <a:pt x="1" y="10265"/>
                  </a:cubicBezTo>
                  <a:cubicBezTo>
                    <a:pt x="1" y="10265"/>
                    <a:pt x="10828" y="2906"/>
                    <a:pt x="12722" y="1855"/>
                  </a:cubicBezTo>
                  <a:cubicBezTo>
                    <a:pt x="14614" y="803"/>
                    <a:pt x="15035" y="277"/>
                    <a:pt x="15035" y="277"/>
                  </a:cubicBezTo>
                  <a:cubicBezTo>
                    <a:pt x="15035" y="277"/>
                    <a:pt x="13154" y="1"/>
                    <a:pt x="11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3"/>
            <p:cNvSpPr/>
            <p:nvPr/>
          </p:nvSpPr>
          <p:spPr>
            <a:xfrm>
              <a:off x="8404022" y="2788330"/>
              <a:ext cx="278478" cy="191934"/>
            </a:xfrm>
            <a:custGeom>
              <a:avLst/>
              <a:gdLst/>
              <a:ahLst/>
              <a:cxnLst/>
              <a:rect l="l" t="t" r="r" b="b"/>
              <a:pathLst>
                <a:path w="15751" h="10856" extrusionOk="0">
                  <a:moveTo>
                    <a:pt x="11631" y="592"/>
                  </a:moveTo>
                  <a:cubicBezTo>
                    <a:pt x="12794" y="592"/>
                    <a:pt x="13976" y="703"/>
                    <a:pt x="14683" y="783"/>
                  </a:cubicBezTo>
                  <a:cubicBezTo>
                    <a:pt x="14348" y="1035"/>
                    <a:pt x="13795" y="1407"/>
                    <a:pt x="12920" y="1893"/>
                  </a:cubicBezTo>
                  <a:cubicBezTo>
                    <a:pt x="11310" y="2788"/>
                    <a:pt x="3440" y="8105"/>
                    <a:pt x="932" y="9804"/>
                  </a:cubicBezTo>
                  <a:cubicBezTo>
                    <a:pt x="1471" y="8387"/>
                    <a:pt x="2647" y="5584"/>
                    <a:pt x="3904" y="4475"/>
                  </a:cubicBezTo>
                  <a:cubicBezTo>
                    <a:pt x="5556" y="3016"/>
                    <a:pt x="9035" y="1015"/>
                    <a:pt x="9423" y="793"/>
                  </a:cubicBezTo>
                  <a:cubicBezTo>
                    <a:pt x="10044" y="644"/>
                    <a:pt x="10833" y="592"/>
                    <a:pt x="11631" y="592"/>
                  </a:cubicBezTo>
                  <a:close/>
                  <a:moveTo>
                    <a:pt x="11648" y="0"/>
                  </a:moveTo>
                  <a:cubicBezTo>
                    <a:pt x="10786" y="0"/>
                    <a:pt x="9925" y="59"/>
                    <a:pt x="9241" y="229"/>
                  </a:cubicBezTo>
                  <a:cubicBezTo>
                    <a:pt x="9216" y="236"/>
                    <a:pt x="9191" y="246"/>
                    <a:pt x="9168" y="260"/>
                  </a:cubicBezTo>
                  <a:cubicBezTo>
                    <a:pt x="9011" y="348"/>
                    <a:pt x="5303" y="2452"/>
                    <a:pt x="3513" y="4032"/>
                  </a:cubicBezTo>
                  <a:cubicBezTo>
                    <a:pt x="1687" y="5642"/>
                    <a:pt x="130" y="10271"/>
                    <a:pt x="64" y="10468"/>
                  </a:cubicBezTo>
                  <a:cubicBezTo>
                    <a:pt x="0" y="10658"/>
                    <a:pt x="142" y="10855"/>
                    <a:pt x="344" y="10855"/>
                  </a:cubicBezTo>
                  <a:cubicBezTo>
                    <a:pt x="403" y="10855"/>
                    <a:pt x="461" y="10838"/>
                    <a:pt x="511" y="10805"/>
                  </a:cubicBezTo>
                  <a:cubicBezTo>
                    <a:pt x="618" y="10732"/>
                    <a:pt x="11349" y="3441"/>
                    <a:pt x="13208" y="2409"/>
                  </a:cubicBezTo>
                  <a:cubicBezTo>
                    <a:pt x="15097" y="1360"/>
                    <a:pt x="15562" y="816"/>
                    <a:pt x="15608" y="758"/>
                  </a:cubicBezTo>
                  <a:cubicBezTo>
                    <a:pt x="15750" y="579"/>
                    <a:pt x="15646" y="314"/>
                    <a:pt x="15421" y="281"/>
                  </a:cubicBezTo>
                  <a:cubicBezTo>
                    <a:pt x="15309" y="265"/>
                    <a:pt x="13479" y="0"/>
                    <a:pt x="116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3"/>
            <p:cNvSpPr/>
            <p:nvPr/>
          </p:nvSpPr>
          <p:spPr>
            <a:xfrm>
              <a:off x="8826415" y="2624719"/>
              <a:ext cx="218931" cy="175509"/>
            </a:xfrm>
            <a:custGeom>
              <a:avLst/>
              <a:gdLst/>
              <a:ahLst/>
              <a:cxnLst/>
              <a:rect l="l" t="t" r="r" b="b"/>
              <a:pathLst>
                <a:path w="12383" h="9927" extrusionOk="0">
                  <a:moveTo>
                    <a:pt x="5491" y="0"/>
                  </a:moveTo>
                  <a:cubicBezTo>
                    <a:pt x="5100" y="0"/>
                    <a:pt x="4714" y="38"/>
                    <a:pt x="4343" y="116"/>
                  </a:cubicBezTo>
                  <a:cubicBezTo>
                    <a:pt x="1286" y="760"/>
                    <a:pt x="0" y="3332"/>
                    <a:pt x="0" y="3332"/>
                  </a:cubicBezTo>
                  <a:cubicBezTo>
                    <a:pt x="0" y="5744"/>
                    <a:pt x="5146" y="7674"/>
                    <a:pt x="5146" y="7674"/>
                  </a:cubicBezTo>
                  <a:cubicBezTo>
                    <a:pt x="5146" y="7674"/>
                    <a:pt x="6595" y="9927"/>
                    <a:pt x="8203" y="9927"/>
                  </a:cubicBezTo>
                  <a:cubicBezTo>
                    <a:pt x="9810" y="9927"/>
                    <a:pt x="12383" y="8317"/>
                    <a:pt x="11900" y="4941"/>
                  </a:cubicBezTo>
                  <a:cubicBezTo>
                    <a:pt x="11477" y="1975"/>
                    <a:pt x="8323" y="0"/>
                    <a:pt x="5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3"/>
            <p:cNvSpPr/>
            <p:nvPr/>
          </p:nvSpPr>
          <p:spPr>
            <a:xfrm>
              <a:off x="8821164" y="2619504"/>
              <a:ext cx="225650" cy="185941"/>
            </a:xfrm>
            <a:custGeom>
              <a:avLst/>
              <a:gdLst/>
              <a:ahLst/>
              <a:cxnLst/>
              <a:rect l="l" t="t" r="r" b="b"/>
              <a:pathLst>
                <a:path w="12763" h="10517" extrusionOk="0">
                  <a:moveTo>
                    <a:pt x="5788" y="591"/>
                  </a:moveTo>
                  <a:cubicBezTo>
                    <a:pt x="7095" y="591"/>
                    <a:pt x="8493" y="1032"/>
                    <a:pt x="9639" y="1834"/>
                  </a:cubicBezTo>
                  <a:cubicBezTo>
                    <a:pt x="10909" y="2723"/>
                    <a:pt x="11714" y="3945"/>
                    <a:pt x="11904" y="5277"/>
                  </a:cubicBezTo>
                  <a:cubicBezTo>
                    <a:pt x="12146" y="6967"/>
                    <a:pt x="11563" y="8052"/>
                    <a:pt x="11032" y="8664"/>
                  </a:cubicBezTo>
                  <a:cubicBezTo>
                    <a:pt x="10226" y="9595"/>
                    <a:pt x="9163" y="9926"/>
                    <a:pt x="8498" y="9926"/>
                  </a:cubicBezTo>
                  <a:cubicBezTo>
                    <a:pt x="7071" y="9926"/>
                    <a:pt x="5705" y="7831"/>
                    <a:pt x="5691" y="7809"/>
                  </a:cubicBezTo>
                  <a:cubicBezTo>
                    <a:pt x="5657" y="7756"/>
                    <a:pt x="5606" y="7715"/>
                    <a:pt x="5546" y="7692"/>
                  </a:cubicBezTo>
                  <a:cubicBezTo>
                    <a:pt x="4186" y="7182"/>
                    <a:pt x="685" y="5481"/>
                    <a:pt x="593" y="3699"/>
                  </a:cubicBezTo>
                  <a:cubicBezTo>
                    <a:pt x="808" y="3316"/>
                    <a:pt x="2074" y="1252"/>
                    <a:pt x="4697" y="701"/>
                  </a:cubicBezTo>
                  <a:cubicBezTo>
                    <a:pt x="5048" y="627"/>
                    <a:pt x="5414" y="591"/>
                    <a:pt x="5788" y="591"/>
                  </a:cubicBezTo>
                  <a:close/>
                  <a:moveTo>
                    <a:pt x="5780" y="1"/>
                  </a:moveTo>
                  <a:cubicBezTo>
                    <a:pt x="5368" y="1"/>
                    <a:pt x="4964" y="40"/>
                    <a:pt x="4578" y="122"/>
                  </a:cubicBezTo>
                  <a:cubicBezTo>
                    <a:pt x="1419" y="786"/>
                    <a:pt x="88" y="3385"/>
                    <a:pt x="32" y="3495"/>
                  </a:cubicBezTo>
                  <a:cubicBezTo>
                    <a:pt x="11" y="3536"/>
                    <a:pt x="0" y="3581"/>
                    <a:pt x="0" y="3627"/>
                  </a:cubicBezTo>
                  <a:cubicBezTo>
                    <a:pt x="0" y="6059"/>
                    <a:pt x="4525" y="7929"/>
                    <a:pt x="5249" y="8212"/>
                  </a:cubicBezTo>
                  <a:cubicBezTo>
                    <a:pt x="5540" y="8639"/>
                    <a:pt x="6913" y="10516"/>
                    <a:pt x="8498" y="10516"/>
                  </a:cubicBezTo>
                  <a:cubicBezTo>
                    <a:pt x="9537" y="10516"/>
                    <a:pt x="10708" y="9942"/>
                    <a:pt x="11480" y="9052"/>
                  </a:cubicBezTo>
                  <a:cubicBezTo>
                    <a:pt x="12092" y="8347"/>
                    <a:pt x="12763" y="7104"/>
                    <a:pt x="12491" y="5194"/>
                  </a:cubicBezTo>
                  <a:cubicBezTo>
                    <a:pt x="12277" y="3699"/>
                    <a:pt x="11385" y="2333"/>
                    <a:pt x="9979" y="1349"/>
                  </a:cubicBezTo>
                  <a:cubicBezTo>
                    <a:pt x="8736" y="478"/>
                    <a:pt x="7209" y="1"/>
                    <a:pt x="57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3"/>
            <p:cNvSpPr/>
            <p:nvPr/>
          </p:nvSpPr>
          <p:spPr>
            <a:xfrm>
              <a:off x="8041582" y="2970805"/>
              <a:ext cx="199059" cy="388925"/>
            </a:xfrm>
            <a:custGeom>
              <a:avLst/>
              <a:gdLst/>
              <a:ahLst/>
              <a:cxnLst/>
              <a:rect l="l" t="t" r="r" b="b"/>
              <a:pathLst>
                <a:path w="11259" h="21998" extrusionOk="0">
                  <a:moveTo>
                    <a:pt x="8526" y="1"/>
                  </a:moveTo>
                  <a:cubicBezTo>
                    <a:pt x="7078" y="1"/>
                    <a:pt x="6273" y="644"/>
                    <a:pt x="4504" y="1287"/>
                  </a:cubicBezTo>
                  <a:cubicBezTo>
                    <a:pt x="2735" y="1931"/>
                    <a:pt x="1771" y="1770"/>
                    <a:pt x="1287" y="1931"/>
                  </a:cubicBezTo>
                  <a:cubicBezTo>
                    <a:pt x="805" y="2092"/>
                    <a:pt x="1128" y="2735"/>
                    <a:pt x="1771" y="3217"/>
                  </a:cubicBezTo>
                  <a:cubicBezTo>
                    <a:pt x="1985" y="3378"/>
                    <a:pt x="2378" y="3432"/>
                    <a:pt x="2807" y="3432"/>
                  </a:cubicBezTo>
                  <a:cubicBezTo>
                    <a:pt x="3665" y="3432"/>
                    <a:pt x="4665" y="3217"/>
                    <a:pt x="4665" y="3217"/>
                  </a:cubicBezTo>
                  <a:lnTo>
                    <a:pt x="4665" y="3217"/>
                  </a:lnTo>
                  <a:cubicBezTo>
                    <a:pt x="4665" y="3218"/>
                    <a:pt x="1610" y="5309"/>
                    <a:pt x="805" y="5791"/>
                  </a:cubicBezTo>
                  <a:cubicBezTo>
                    <a:pt x="1" y="6273"/>
                    <a:pt x="3056" y="6755"/>
                    <a:pt x="4343" y="6755"/>
                  </a:cubicBezTo>
                  <a:cubicBezTo>
                    <a:pt x="5630" y="6755"/>
                    <a:pt x="6434" y="5952"/>
                    <a:pt x="6434" y="5952"/>
                  </a:cubicBezTo>
                  <a:lnTo>
                    <a:pt x="6434" y="5952"/>
                  </a:lnTo>
                  <a:lnTo>
                    <a:pt x="1289" y="19622"/>
                  </a:lnTo>
                  <a:cubicBezTo>
                    <a:pt x="1156" y="21085"/>
                    <a:pt x="1572" y="21997"/>
                    <a:pt x="4083" y="21997"/>
                  </a:cubicBezTo>
                  <a:cubicBezTo>
                    <a:pt x="4609" y="21997"/>
                    <a:pt x="5227" y="21957"/>
                    <a:pt x="5952" y="21874"/>
                  </a:cubicBezTo>
                  <a:cubicBezTo>
                    <a:pt x="10133" y="21391"/>
                    <a:pt x="10133" y="20748"/>
                    <a:pt x="10133" y="20105"/>
                  </a:cubicBezTo>
                  <a:cubicBezTo>
                    <a:pt x="10133" y="19461"/>
                    <a:pt x="11259" y="4182"/>
                    <a:pt x="11259" y="3379"/>
                  </a:cubicBezTo>
                  <a:cubicBezTo>
                    <a:pt x="11259" y="2574"/>
                    <a:pt x="9972" y="1"/>
                    <a:pt x="8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3"/>
            <p:cNvSpPr/>
            <p:nvPr/>
          </p:nvSpPr>
          <p:spPr>
            <a:xfrm>
              <a:off x="8047576" y="2965607"/>
              <a:ext cx="198299" cy="399338"/>
            </a:xfrm>
            <a:custGeom>
              <a:avLst/>
              <a:gdLst/>
              <a:ahLst/>
              <a:cxnLst/>
              <a:rect l="l" t="t" r="r" b="b"/>
              <a:pathLst>
                <a:path w="11216" h="22587" extrusionOk="0">
                  <a:moveTo>
                    <a:pt x="8187" y="591"/>
                  </a:moveTo>
                  <a:cubicBezTo>
                    <a:pt x="9414" y="591"/>
                    <a:pt x="10625" y="3002"/>
                    <a:pt x="10625" y="3673"/>
                  </a:cubicBezTo>
                  <a:cubicBezTo>
                    <a:pt x="10625" y="4087"/>
                    <a:pt x="10300" y="8685"/>
                    <a:pt x="10016" y="12743"/>
                  </a:cubicBezTo>
                  <a:cubicBezTo>
                    <a:pt x="9739" y="16682"/>
                    <a:pt x="9498" y="20084"/>
                    <a:pt x="9498" y="20399"/>
                  </a:cubicBezTo>
                  <a:cubicBezTo>
                    <a:pt x="9498" y="20878"/>
                    <a:pt x="9498" y="21421"/>
                    <a:pt x="5579" y="21874"/>
                  </a:cubicBezTo>
                  <a:cubicBezTo>
                    <a:pt x="4885" y="21954"/>
                    <a:pt x="4278" y="21995"/>
                    <a:pt x="3757" y="21995"/>
                  </a:cubicBezTo>
                  <a:cubicBezTo>
                    <a:pt x="2665" y="21995"/>
                    <a:pt x="1948" y="21818"/>
                    <a:pt x="1584" y="21464"/>
                  </a:cubicBezTo>
                  <a:cubicBezTo>
                    <a:pt x="1282" y="21168"/>
                    <a:pt x="1178" y="20724"/>
                    <a:pt x="1241" y="19982"/>
                  </a:cubicBezTo>
                  <a:lnTo>
                    <a:pt x="6371" y="6351"/>
                  </a:lnTo>
                  <a:cubicBezTo>
                    <a:pt x="6420" y="6220"/>
                    <a:pt x="6372" y="6074"/>
                    <a:pt x="6255" y="5998"/>
                  </a:cubicBezTo>
                  <a:cubicBezTo>
                    <a:pt x="6206" y="5966"/>
                    <a:pt x="6150" y="5951"/>
                    <a:pt x="6095" y="5951"/>
                  </a:cubicBezTo>
                  <a:cubicBezTo>
                    <a:pt x="6019" y="5951"/>
                    <a:pt x="5943" y="5980"/>
                    <a:pt x="5886" y="6037"/>
                  </a:cubicBezTo>
                  <a:cubicBezTo>
                    <a:pt x="5879" y="6045"/>
                    <a:pt x="5156" y="6755"/>
                    <a:pt x="4004" y="6755"/>
                  </a:cubicBezTo>
                  <a:cubicBezTo>
                    <a:pt x="2987" y="6755"/>
                    <a:pt x="1327" y="6483"/>
                    <a:pt x="767" y="6247"/>
                  </a:cubicBezTo>
                  <a:cubicBezTo>
                    <a:pt x="1730" y="5644"/>
                    <a:pt x="4374" y="3838"/>
                    <a:pt x="4493" y="3756"/>
                  </a:cubicBezTo>
                  <a:cubicBezTo>
                    <a:pt x="4610" y="3676"/>
                    <a:pt x="4654" y="3525"/>
                    <a:pt x="4597" y="3396"/>
                  </a:cubicBezTo>
                  <a:cubicBezTo>
                    <a:pt x="4550" y="3285"/>
                    <a:pt x="4442" y="3217"/>
                    <a:pt x="4326" y="3217"/>
                  </a:cubicBezTo>
                  <a:cubicBezTo>
                    <a:pt x="4306" y="3217"/>
                    <a:pt x="4285" y="3219"/>
                    <a:pt x="4265" y="3223"/>
                  </a:cubicBezTo>
                  <a:cubicBezTo>
                    <a:pt x="3739" y="3336"/>
                    <a:pt x="3027" y="3431"/>
                    <a:pt x="2459" y="3431"/>
                  </a:cubicBezTo>
                  <a:cubicBezTo>
                    <a:pt x="2075" y="3431"/>
                    <a:pt x="1758" y="3388"/>
                    <a:pt x="1608" y="3276"/>
                  </a:cubicBezTo>
                  <a:cubicBezTo>
                    <a:pt x="1141" y="2925"/>
                    <a:pt x="993" y="2587"/>
                    <a:pt x="1042" y="2505"/>
                  </a:cubicBezTo>
                  <a:cubicBezTo>
                    <a:pt x="1168" y="2464"/>
                    <a:pt x="1368" y="2446"/>
                    <a:pt x="1621" y="2425"/>
                  </a:cubicBezTo>
                  <a:cubicBezTo>
                    <a:pt x="2189" y="2377"/>
                    <a:pt x="3045" y="2304"/>
                    <a:pt x="4266" y="1860"/>
                  </a:cubicBezTo>
                  <a:cubicBezTo>
                    <a:pt x="4831" y="1654"/>
                    <a:pt x="5301" y="1449"/>
                    <a:pt x="5714" y="1267"/>
                  </a:cubicBezTo>
                  <a:cubicBezTo>
                    <a:pt x="6609" y="874"/>
                    <a:pt x="7255" y="591"/>
                    <a:pt x="8187" y="591"/>
                  </a:cubicBezTo>
                  <a:close/>
                  <a:moveTo>
                    <a:pt x="8187" y="0"/>
                  </a:moveTo>
                  <a:cubicBezTo>
                    <a:pt x="7132" y="0"/>
                    <a:pt x="6401" y="320"/>
                    <a:pt x="5477" y="725"/>
                  </a:cubicBezTo>
                  <a:cubicBezTo>
                    <a:pt x="5072" y="903"/>
                    <a:pt x="4611" y="1105"/>
                    <a:pt x="4065" y="1304"/>
                  </a:cubicBezTo>
                  <a:cubicBezTo>
                    <a:pt x="2916" y="1721"/>
                    <a:pt x="2107" y="1790"/>
                    <a:pt x="1572" y="1836"/>
                  </a:cubicBezTo>
                  <a:cubicBezTo>
                    <a:pt x="1280" y="1861"/>
                    <a:pt x="1048" y="1880"/>
                    <a:pt x="855" y="1944"/>
                  </a:cubicBezTo>
                  <a:cubicBezTo>
                    <a:pt x="621" y="2023"/>
                    <a:pt x="466" y="2196"/>
                    <a:pt x="430" y="2419"/>
                  </a:cubicBezTo>
                  <a:cubicBezTo>
                    <a:pt x="354" y="2886"/>
                    <a:pt x="806" y="3412"/>
                    <a:pt x="1254" y="3748"/>
                  </a:cubicBezTo>
                  <a:cubicBezTo>
                    <a:pt x="1530" y="3955"/>
                    <a:pt x="2004" y="4023"/>
                    <a:pt x="2502" y="4023"/>
                  </a:cubicBezTo>
                  <a:cubicBezTo>
                    <a:pt x="2697" y="4023"/>
                    <a:pt x="2896" y="4012"/>
                    <a:pt x="3089" y="3996"/>
                  </a:cubicBezTo>
                  <a:lnTo>
                    <a:pt x="3089" y="3996"/>
                  </a:lnTo>
                  <a:cubicBezTo>
                    <a:pt x="2128" y="4647"/>
                    <a:pt x="799" y="5541"/>
                    <a:pt x="315" y="5831"/>
                  </a:cubicBezTo>
                  <a:cubicBezTo>
                    <a:pt x="0" y="6021"/>
                    <a:pt x="27" y="6262"/>
                    <a:pt x="53" y="6357"/>
                  </a:cubicBezTo>
                  <a:cubicBezTo>
                    <a:pt x="285" y="7194"/>
                    <a:pt x="3968" y="7345"/>
                    <a:pt x="4005" y="7345"/>
                  </a:cubicBezTo>
                  <a:cubicBezTo>
                    <a:pt x="4522" y="7344"/>
                    <a:pt x="5031" y="7227"/>
                    <a:pt x="5496" y="7000"/>
                  </a:cubicBezTo>
                  <a:lnTo>
                    <a:pt x="5496" y="7000"/>
                  </a:lnTo>
                  <a:lnTo>
                    <a:pt x="673" y="19812"/>
                  </a:lnTo>
                  <a:cubicBezTo>
                    <a:pt x="663" y="19837"/>
                    <a:pt x="658" y="19862"/>
                    <a:pt x="655" y="19889"/>
                  </a:cubicBezTo>
                  <a:cubicBezTo>
                    <a:pt x="597" y="20528"/>
                    <a:pt x="604" y="21332"/>
                    <a:pt x="1173" y="21887"/>
                  </a:cubicBezTo>
                  <a:cubicBezTo>
                    <a:pt x="1655" y="22359"/>
                    <a:pt x="2476" y="22587"/>
                    <a:pt x="3746" y="22587"/>
                  </a:cubicBezTo>
                  <a:cubicBezTo>
                    <a:pt x="4294" y="22587"/>
                    <a:pt x="4924" y="22544"/>
                    <a:pt x="5647" y="22461"/>
                  </a:cubicBezTo>
                  <a:cubicBezTo>
                    <a:pt x="9780" y="21984"/>
                    <a:pt x="10090" y="21335"/>
                    <a:pt x="10090" y="20399"/>
                  </a:cubicBezTo>
                  <a:cubicBezTo>
                    <a:pt x="10090" y="20105"/>
                    <a:pt x="10352" y="16384"/>
                    <a:pt x="10605" y="12784"/>
                  </a:cubicBezTo>
                  <a:cubicBezTo>
                    <a:pt x="10905" y="8519"/>
                    <a:pt x="11216" y="4107"/>
                    <a:pt x="11216" y="3673"/>
                  </a:cubicBezTo>
                  <a:cubicBezTo>
                    <a:pt x="11216" y="2772"/>
                    <a:pt x="9852" y="0"/>
                    <a:pt x="81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3"/>
            <p:cNvSpPr/>
            <p:nvPr/>
          </p:nvSpPr>
          <p:spPr>
            <a:xfrm>
              <a:off x="8155336" y="3022873"/>
              <a:ext cx="13508" cy="53146"/>
            </a:xfrm>
            <a:custGeom>
              <a:avLst/>
              <a:gdLst/>
              <a:ahLst/>
              <a:cxnLst/>
              <a:rect l="l" t="t" r="r" b="b"/>
              <a:pathLst>
                <a:path w="764" h="3006" extrusionOk="0">
                  <a:moveTo>
                    <a:pt x="0" y="3006"/>
                  </a:moveTo>
                  <a:lnTo>
                    <a:pt x="763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3"/>
            <p:cNvSpPr/>
            <p:nvPr/>
          </p:nvSpPr>
          <p:spPr>
            <a:xfrm>
              <a:off x="8149430" y="3017551"/>
              <a:ext cx="25247" cy="63701"/>
            </a:xfrm>
            <a:custGeom>
              <a:avLst/>
              <a:gdLst/>
              <a:ahLst/>
              <a:cxnLst/>
              <a:rect l="l" t="t" r="r" b="b"/>
              <a:pathLst>
                <a:path w="1428" h="3603" extrusionOk="0">
                  <a:moveTo>
                    <a:pt x="1099" y="0"/>
                  </a:moveTo>
                  <a:cubicBezTo>
                    <a:pt x="964" y="0"/>
                    <a:pt x="842" y="92"/>
                    <a:pt x="810" y="228"/>
                  </a:cubicBezTo>
                  <a:lnTo>
                    <a:pt x="49" y="3235"/>
                  </a:lnTo>
                  <a:cubicBezTo>
                    <a:pt x="1" y="3421"/>
                    <a:pt x="142" y="3603"/>
                    <a:pt x="334" y="3603"/>
                  </a:cubicBezTo>
                  <a:cubicBezTo>
                    <a:pt x="470" y="3603"/>
                    <a:pt x="587" y="3511"/>
                    <a:pt x="621" y="3380"/>
                  </a:cubicBezTo>
                  <a:lnTo>
                    <a:pt x="1383" y="375"/>
                  </a:lnTo>
                  <a:cubicBezTo>
                    <a:pt x="1427" y="215"/>
                    <a:pt x="1331" y="51"/>
                    <a:pt x="1172" y="9"/>
                  </a:cubicBezTo>
                  <a:cubicBezTo>
                    <a:pt x="1147" y="3"/>
                    <a:pt x="1123" y="0"/>
                    <a:pt x="10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3"/>
            <p:cNvSpPr/>
            <p:nvPr/>
          </p:nvSpPr>
          <p:spPr>
            <a:xfrm>
              <a:off x="8027385" y="3257999"/>
              <a:ext cx="193366" cy="234066"/>
            </a:xfrm>
            <a:custGeom>
              <a:avLst/>
              <a:gdLst/>
              <a:ahLst/>
              <a:cxnLst/>
              <a:rect l="l" t="t" r="r" b="b"/>
              <a:pathLst>
                <a:path w="10937" h="13239" extrusionOk="0">
                  <a:moveTo>
                    <a:pt x="7077" y="1"/>
                  </a:moveTo>
                  <a:cubicBezTo>
                    <a:pt x="7077" y="1"/>
                    <a:pt x="1931" y="1448"/>
                    <a:pt x="965" y="3700"/>
                  </a:cubicBezTo>
                  <a:cubicBezTo>
                    <a:pt x="1" y="5949"/>
                    <a:pt x="162" y="9329"/>
                    <a:pt x="2092" y="11257"/>
                  </a:cubicBezTo>
                  <a:cubicBezTo>
                    <a:pt x="3430" y="12596"/>
                    <a:pt x="4227" y="13239"/>
                    <a:pt x="5287" y="13239"/>
                  </a:cubicBezTo>
                  <a:cubicBezTo>
                    <a:pt x="5755" y="13239"/>
                    <a:pt x="6275" y="13113"/>
                    <a:pt x="6916" y="12866"/>
                  </a:cubicBezTo>
                  <a:cubicBezTo>
                    <a:pt x="9006" y="12062"/>
                    <a:pt x="9490" y="10775"/>
                    <a:pt x="9650" y="9488"/>
                  </a:cubicBezTo>
                  <a:cubicBezTo>
                    <a:pt x="9811" y="8202"/>
                    <a:pt x="10936" y="3861"/>
                    <a:pt x="7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3"/>
            <p:cNvSpPr/>
            <p:nvPr/>
          </p:nvSpPr>
          <p:spPr>
            <a:xfrm>
              <a:off x="8022417" y="3252748"/>
              <a:ext cx="197804" cy="244497"/>
            </a:xfrm>
            <a:custGeom>
              <a:avLst/>
              <a:gdLst/>
              <a:ahLst/>
              <a:cxnLst/>
              <a:rect l="l" t="t" r="r" b="b"/>
              <a:pathLst>
                <a:path w="11188" h="13829" extrusionOk="0">
                  <a:moveTo>
                    <a:pt x="7272" y="631"/>
                  </a:moveTo>
                  <a:cubicBezTo>
                    <a:pt x="10543" y="4008"/>
                    <a:pt x="9955" y="7726"/>
                    <a:pt x="9700" y="9325"/>
                  </a:cubicBezTo>
                  <a:cubicBezTo>
                    <a:pt x="9675" y="9490"/>
                    <a:pt x="9652" y="9632"/>
                    <a:pt x="9637" y="9749"/>
                  </a:cubicBezTo>
                  <a:cubicBezTo>
                    <a:pt x="9490" y="10927"/>
                    <a:pt x="9080" y="12122"/>
                    <a:pt x="7090" y="12888"/>
                  </a:cubicBezTo>
                  <a:cubicBezTo>
                    <a:pt x="6489" y="13119"/>
                    <a:pt x="6008" y="13240"/>
                    <a:pt x="5574" y="13240"/>
                  </a:cubicBezTo>
                  <a:cubicBezTo>
                    <a:pt x="4613" y="13240"/>
                    <a:pt x="3881" y="12647"/>
                    <a:pt x="2580" y="11347"/>
                  </a:cubicBezTo>
                  <a:cubicBezTo>
                    <a:pt x="688" y="9453"/>
                    <a:pt x="620" y="6207"/>
                    <a:pt x="1518" y="4114"/>
                  </a:cubicBezTo>
                  <a:cubicBezTo>
                    <a:pt x="2322" y="2236"/>
                    <a:pt x="6394" y="901"/>
                    <a:pt x="7272" y="631"/>
                  </a:cubicBezTo>
                  <a:close/>
                  <a:moveTo>
                    <a:pt x="7357" y="1"/>
                  </a:moveTo>
                  <a:cubicBezTo>
                    <a:pt x="7330" y="1"/>
                    <a:pt x="7303" y="4"/>
                    <a:pt x="7277" y="12"/>
                  </a:cubicBezTo>
                  <a:cubicBezTo>
                    <a:pt x="7061" y="73"/>
                    <a:pt x="1984" y="1525"/>
                    <a:pt x="974" y="3879"/>
                  </a:cubicBezTo>
                  <a:cubicBezTo>
                    <a:pt x="1" y="6152"/>
                    <a:pt x="85" y="9689"/>
                    <a:pt x="2162" y="11765"/>
                  </a:cubicBezTo>
                  <a:cubicBezTo>
                    <a:pt x="3510" y="13111"/>
                    <a:pt x="4373" y="13828"/>
                    <a:pt x="5564" y="13828"/>
                  </a:cubicBezTo>
                  <a:cubicBezTo>
                    <a:pt x="6065" y="13828"/>
                    <a:pt x="6626" y="13700"/>
                    <a:pt x="7303" y="13439"/>
                  </a:cubicBezTo>
                  <a:cubicBezTo>
                    <a:pt x="9588" y="12560"/>
                    <a:pt x="10062" y="11118"/>
                    <a:pt x="10224" y="9822"/>
                  </a:cubicBezTo>
                  <a:cubicBezTo>
                    <a:pt x="10238" y="9710"/>
                    <a:pt x="10259" y="9574"/>
                    <a:pt x="10284" y="9417"/>
                  </a:cubicBezTo>
                  <a:cubicBezTo>
                    <a:pt x="10555" y="7708"/>
                    <a:pt x="11187" y="3709"/>
                    <a:pt x="7566" y="89"/>
                  </a:cubicBezTo>
                  <a:cubicBezTo>
                    <a:pt x="7510" y="31"/>
                    <a:pt x="7434" y="1"/>
                    <a:pt x="7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3"/>
            <p:cNvSpPr/>
            <p:nvPr/>
          </p:nvSpPr>
          <p:spPr>
            <a:xfrm>
              <a:off x="7973355" y="4437609"/>
              <a:ext cx="264457" cy="218949"/>
            </a:xfrm>
            <a:custGeom>
              <a:avLst/>
              <a:gdLst/>
              <a:ahLst/>
              <a:cxnLst/>
              <a:rect l="l" t="t" r="r" b="b"/>
              <a:pathLst>
                <a:path w="14958" h="12384" extrusionOk="0">
                  <a:moveTo>
                    <a:pt x="2809" y="1"/>
                  </a:moveTo>
                  <a:cubicBezTo>
                    <a:pt x="2412" y="1"/>
                    <a:pt x="2055" y="55"/>
                    <a:pt x="1770" y="185"/>
                  </a:cubicBezTo>
                  <a:cubicBezTo>
                    <a:pt x="1" y="989"/>
                    <a:pt x="1" y="1794"/>
                    <a:pt x="2252" y="5332"/>
                  </a:cubicBezTo>
                  <a:cubicBezTo>
                    <a:pt x="4288" y="8529"/>
                    <a:pt x="9607" y="12384"/>
                    <a:pt x="12155" y="12384"/>
                  </a:cubicBezTo>
                  <a:cubicBezTo>
                    <a:pt x="12426" y="12384"/>
                    <a:pt x="12666" y="12340"/>
                    <a:pt x="12867" y="12248"/>
                  </a:cubicBezTo>
                  <a:cubicBezTo>
                    <a:pt x="14958" y="11282"/>
                    <a:pt x="13028" y="4848"/>
                    <a:pt x="13028" y="4848"/>
                  </a:cubicBezTo>
                  <a:lnTo>
                    <a:pt x="8042" y="1472"/>
                  </a:lnTo>
                  <a:cubicBezTo>
                    <a:pt x="8042" y="1472"/>
                    <a:pt x="4875" y="1"/>
                    <a:pt x="28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3"/>
            <p:cNvSpPr/>
            <p:nvPr/>
          </p:nvSpPr>
          <p:spPr>
            <a:xfrm>
              <a:off x="7973744" y="4432464"/>
              <a:ext cx="269249" cy="229221"/>
            </a:xfrm>
            <a:custGeom>
              <a:avLst/>
              <a:gdLst/>
              <a:ahLst/>
              <a:cxnLst/>
              <a:rect l="l" t="t" r="r" b="b"/>
              <a:pathLst>
                <a:path w="15229" h="12965" extrusionOk="0">
                  <a:moveTo>
                    <a:pt x="2779" y="588"/>
                  </a:moveTo>
                  <a:cubicBezTo>
                    <a:pt x="4380" y="588"/>
                    <a:pt x="6861" y="1554"/>
                    <a:pt x="7873" y="2021"/>
                  </a:cubicBezTo>
                  <a:lnTo>
                    <a:pt x="12752" y="5326"/>
                  </a:lnTo>
                  <a:cubicBezTo>
                    <a:pt x="13275" y="7120"/>
                    <a:pt x="14216" y="11580"/>
                    <a:pt x="12720" y="12270"/>
                  </a:cubicBezTo>
                  <a:cubicBezTo>
                    <a:pt x="12554" y="12347"/>
                    <a:pt x="12353" y="12383"/>
                    <a:pt x="12122" y="12383"/>
                  </a:cubicBezTo>
                  <a:cubicBezTo>
                    <a:pt x="9808" y="12383"/>
                    <a:pt x="4553" y="8722"/>
                    <a:pt x="2479" y="5464"/>
                  </a:cubicBezTo>
                  <a:cubicBezTo>
                    <a:pt x="1296" y="3605"/>
                    <a:pt x="603" y="2313"/>
                    <a:pt x="807" y="1627"/>
                  </a:cubicBezTo>
                  <a:cubicBezTo>
                    <a:pt x="904" y="1299"/>
                    <a:pt x="1213" y="1044"/>
                    <a:pt x="1870" y="745"/>
                  </a:cubicBezTo>
                  <a:cubicBezTo>
                    <a:pt x="2113" y="634"/>
                    <a:pt x="2424" y="588"/>
                    <a:pt x="2779" y="588"/>
                  </a:cubicBezTo>
                  <a:close/>
                  <a:moveTo>
                    <a:pt x="2779" y="0"/>
                  </a:moveTo>
                  <a:cubicBezTo>
                    <a:pt x="2342" y="0"/>
                    <a:pt x="1946" y="61"/>
                    <a:pt x="1626" y="206"/>
                  </a:cubicBezTo>
                  <a:cubicBezTo>
                    <a:pt x="1016" y="483"/>
                    <a:pt x="428" y="826"/>
                    <a:pt x="241" y="1458"/>
                  </a:cubicBezTo>
                  <a:cubicBezTo>
                    <a:pt x="0" y="2269"/>
                    <a:pt x="438" y="3359"/>
                    <a:pt x="1981" y="5781"/>
                  </a:cubicBezTo>
                  <a:cubicBezTo>
                    <a:pt x="4044" y="9023"/>
                    <a:pt x="9425" y="12964"/>
                    <a:pt x="12155" y="12964"/>
                  </a:cubicBezTo>
                  <a:cubicBezTo>
                    <a:pt x="12462" y="12964"/>
                    <a:pt x="12736" y="12914"/>
                    <a:pt x="12969" y="12807"/>
                  </a:cubicBezTo>
                  <a:cubicBezTo>
                    <a:pt x="15228" y="11764"/>
                    <a:pt x="13494" y="5739"/>
                    <a:pt x="13289" y="5055"/>
                  </a:cubicBezTo>
                  <a:cubicBezTo>
                    <a:pt x="13270" y="4989"/>
                    <a:pt x="13229" y="4934"/>
                    <a:pt x="13172" y="4895"/>
                  </a:cubicBezTo>
                  <a:lnTo>
                    <a:pt x="8186" y="1518"/>
                  </a:lnTo>
                  <a:cubicBezTo>
                    <a:pt x="8173" y="1509"/>
                    <a:pt x="8159" y="1502"/>
                    <a:pt x="8145" y="1496"/>
                  </a:cubicBezTo>
                  <a:cubicBezTo>
                    <a:pt x="7987" y="1423"/>
                    <a:pt x="4897" y="0"/>
                    <a:pt x="27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3"/>
            <p:cNvSpPr/>
            <p:nvPr/>
          </p:nvSpPr>
          <p:spPr>
            <a:xfrm>
              <a:off x="7975035" y="4449843"/>
              <a:ext cx="241951" cy="206715"/>
            </a:xfrm>
            <a:custGeom>
              <a:avLst/>
              <a:gdLst/>
              <a:ahLst/>
              <a:cxnLst/>
              <a:rect l="l" t="t" r="r" b="b"/>
              <a:pathLst>
                <a:path w="13685" h="11692" extrusionOk="0">
                  <a:moveTo>
                    <a:pt x="831" y="0"/>
                  </a:moveTo>
                  <a:lnTo>
                    <a:pt x="831" y="0"/>
                  </a:lnTo>
                  <a:cubicBezTo>
                    <a:pt x="0" y="732"/>
                    <a:pt x="359" y="1812"/>
                    <a:pt x="2157" y="4640"/>
                  </a:cubicBezTo>
                  <a:cubicBezTo>
                    <a:pt x="4193" y="7837"/>
                    <a:pt x="9512" y="11692"/>
                    <a:pt x="12060" y="11692"/>
                  </a:cubicBezTo>
                  <a:cubicBezTo>
                    <a:pt x="12331" y="11692"/>
                    <a:pt x="12571" y="11648"/>
                    <a:pt x="12772" y="11556"/>
                  </a:cubicBezTo>
                  <a:cubicBezTo>
                    <a:pt x="13303" y="11310"/>
                    <a:pt x="13575" y="10711"/>
                    <a:pt x="13685" y="9954"/>
                  </a:cubicBezTo>
                  <a:lnTo>
                    <a:pt x="13685" y="9954"/>
                  </a:lnTo>
                  <a:cubicBezTo>
                    <a:pt x="13113" y="10196"/>
                    <a:pt x="12537" y="10308"/>
                    <a:pt x="11957" y="10308"/>
                  </a:cubicBezTo>
                  <a:cubicBezTo>
                    <a:pt x="9551" y="10308"/>
                    <a:pt x="7092" y="8376"/>
                    <a:pt x="4730" y="5765"/>
                  </a:cubicBezTo>
                  <a:cubicBezTo>
                    <a:pt x="2685" y="3504"/>
                    <a:pt x="1436" y="1249"/>
                    <a:pt x="8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3"/>
            <p:cNvSpPr/>
            <p:nvPr/>
          </p:nvSpPr>
          <p:spPr>
            <a:xfrm>
              <a:off x="7967627" y="4444610"/>
              <a:ext cx="254999" cy="217075"/>
            </a:xfrm>
            <a:custGeom>
              <a:avLst/>
              <a:gdLst/>
              <a:ahLst/>
              <a:cxnLst/>
              <a:rect l="l" t="t" r="r" b="b"/>
              <a:pathLst>
                <a:path w="14423" h="12278" extrusionOk="0">
                  <a:moveTo>
                    <a:pt x="1192" y="843"/>
                  </a:moveTo>
                  <a:lnTo>
                    <a:pt x="1192" y="843"/>
                  </a:lnTo>
                  <a:cubicBezTo>
                    <a:pt x="1841" y="2108"/>
                    <a:pt x="3058" y="4190"/>
                    <a:pt x="4930" y="6260"/>
                  </a:cubicBezTo>
                  <a:cubicBezTo>
                    <a:pt x="7761" y="9388"/>
                    <a:pt x="10168" y="10908"/>
                    <a:pt x="12354" y="10908"/>
                  </a:cubicBezTo>
                  <a:cubicBezTo>
                    <a:pt x="12813" y="10908"/>
                    <a:pt x="13262" y="10841"/>
                    <a:pt x="13703" y="10708"/>
                  </a:cubicBezTo>
                  <a:lnTo>
                    <a:pt x="13703" y="10708"/>
                  </a:lnTo>
                  <a:cubicBezTo>
                    <a:pt x="13570" y="11157"/>
                    <a:pt x="13357" y="11450"/>
                    <a:pt x="13066" y="11583"/>
                  </a:cubicBezTo>
                  <a:cubicBezTo>
                    <a:pt x="12900" y="11660"/>
                    <a:pt x="12699" y="11696"/>
                    <a:pt x="12469" y="11696"/>
                  </a:cubicBezTo>
                  <a:cubicBezTo>
                    <a:pt x="10154" y="11696"/>
                    <a:pt x="4899" y="8035"/>
                    <a:pt x="2825" y="4777"/>
                  </a:cubicBezTo>
                  <a:cubicBezTo>
                    <a:pt x="1270" y="2332"/>
                    <a:pt x="942" y="1389"/>
                    <a:pt x="1192" y="843"/>
                  </a:cubicBezTo>
                  <a:close/>
                  <a:moveTo>
                    <a:pt x="1249" y="1"/>
                  </a:moveTo>
                  <a:cubicBezTo>
                    <a:pt x="1177" y="1"/>
                    <a:pt x="1108" y="26"/>
                    <a:pt x="1054" y="75"/>
                  </a:cubicBezTo>
                  <a:cubicBezTo>
                    <a:pt x="0" y="1003"/>
                    <a:pt x="596" y="2374"/>
                    <a:pt x="2327" y="5094"/>
                  </a:cubicBezTo>
                  <a:cubicBezTo>
                    <a:pt x="4390" y="8336"/>
                    <a:pt x="9770" y="12277"/>
                    <a:pt x="12501" y="12277"/>
                  </a:cubicBezTo>
                  <a:cubicBezTo>
                    <a:pt x="12808" y="12276"/>
                    <a:pt x="13082" y="12227"/>
                    <a:pt x="13314" y="12118"/>
                  </a:cubicBezTo>
                  <a:cubicBezTo>
                    <a:pt x="13895" y="11852"/>
                    <a:pt x="14258" y="11237"/>
                    <a:pt x="14396" y="10290"/>
                  </a:cubicBezTo>
                  <a:cubicBezTo>
                    <a:pt x="14422" y="10104"/>
                    <a:pt x="14274" y="9952"/>
                    <a:pt x="14103" y="9952"/>
                  </a:cubicBezTo>
                  <a:cubicBezTo>
                    <a:pt x="14065" y="9952"/>
                    <a:pt x="14026" y="9959"/>
                    <a:pt x="13988" y="9976"/>
                  </a:cubicBezTo>
                  <a:cubicBezTo>
                    <a:pt x="13462" y="10199"/>
                    <a:pt x="12921" y="10311"/>
                    <a:pt x="12360" y="10311"/>
                  </a:cubicBezTo>
                  <a:cubicBezTo>
                    <a:pt x="10346" y="10311"/>
                    <a:pt x="8079" y="8858"/>
                    <a:pt x="5369" y="5862"/>
                  </a:cubicBezTo>
                  <a:cubicBezTo>
                    <a:pt x="3323" y="3601"/>
                    <a:pt x="2076" y="1324"/>
                    <a:pt x="1516" y="168"/>
                  </a:cubicBezTo>
                  <a:cubicBezTo>
                    <a:pt x="1476" y="85"/>
                    <a:pt x="1399" y="26"/>
                    <a:pt x="1308" y="7"/>
                  </a:cubicBezTo>
                  <a:cubicBezTo>
                    <a:pt x="1288" y="3"/>
                    <a:pt x="1268" y="1"/>
                    <a:pt x="1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3"/>
            <p:cNvSpPr/>
            <p:nvPr/>
          </p:nvSpPr>
          <p:spPr>
            <a:xfrm>
              <a:off x="8089920" y="3466464"/>
              <a:ext cx="1188591" cy="1193365"/>
            </a:xfrm>
            <a:custGeom>
              <a:avLst/>
              <a:gdLst/>
              <a:ahLst/>
              <a:cxnLst/>
              <a:rect l="l" t="t" r="r" b="b"/>
              <a:pathLst>
                <a:path w="67228" h="67498" extrusionOk="0">
                  <a:moveTo>
                    <a:pt x="45468" y="1"/>
                  </a:moveTo>
                  <a:cubicBezTo>
                    <a:pt x="42438" y="1"/>
                    <a:pt x="35390" y="859"/>
                    <a:pt x="24609" y="7187"/>
                  </a:cubicBezTo>
                  <a:lnTo>
                    <a:pt x="24769" y="12013"/>
                  </a:lnTo>
                  <a:cubicBezTo>
                    <a:pt x="24769" y="12013"/>
                    <a:pt x="14958" y="15710"/>
                    <a:pt x="10133" y="19088"/>
                  </a:cubicBezTo>
                  <a:cubicBezTo>
                    <a:pt x="5308" y="22466"/>
                    <a:pt x="2091" y="25040"/>
                    <a:pt x="1609" y="28255"/>
                  </a:cubicBezTo>
                  <a:cubicBezTo>
                    <a:pt x="1127" y="31472"/>
                    <a:pt x="1448" y="56401"/>
                    <a:pt x="1448" y="56401"/>
                  </a:cubicBezTo>
                  <a:cubicBezTo>
                    <a:pt x="1448" y="56401"/>
                    <a:pt x="0" y="56723"/>
                    <a:pt x="484" y="57687"/>
                  </a:cubicBezTo>
                  <a:cubicBezTo>
                    <a:pt x="967" y="58653"/>
                    <a:pt x="1931" y="62191"/>
                    <a:pt x="3218" y="62512"/>
                  </a:cubicBezTo>
                  <a:cubicBezTo>
                    <a:pt x="4048" y="62720"/>
                    <a:pt x="5012" y="63062"/>
                    <a:pt x="5678" y="63062"/>
                  </a:cubicBezTo>
                  <a:cubicBezTo>
                    <a:pt x="6044" y="63062"/>
                    <a:pt x="6320" y="62958"/>
                    <a:pt x="6434" y="62673"/>
                  </a:cubicBezTo>
                  <a:cubicBezTo>
                    <a:pt x="6756" y="61868"/>
                    <a:pt x="7720" y="57044"/>
                    <a:pt x="8364" y="55436"/>
                  </a:cubicBezTo>
                  <a:cubicBezTo>
                    <a:pt x="9007" y="53827"/>
                    <a:pt x="10133" y="46268"/>
                    <a:pt x="11098" y="40961"/>
                  </a:cubicBezTo>
                  <a:cubicBezTo>
                    <a:pt x="12063" y="35653"/>
                    <a:pt x="12063" y="31955"/>
                    <a:pt x="12063" y="31955"/>
                  </a:cubicBezTo>
                  <a:cubicBezTo>
                    <a:pt x="12063" y="31955"/>
                    <a:pt x="16405" y="31472"/>
                    <a:pt x="22034" y="29542"/>
                  </a:cubicBezTo>
                  <a:cubicBezTo>
                    <a:pt x="27663" y="27612"/>
                    <a:pt x="35866" y="24074"/>
                    <a:pt x="35866" y="24074"/>
                  </a:cubicBezTo>
                  <a:cubicBezTo>
                    <a:pt x="35866" y="24074"/>
                    <a:pt x="42459" y="40639"/>
                    <a:pt x="43907" y="43857"/>
                  </a:cubicBezTo>
                  <a:cubicBezTo>
                    <a:pt x="45355" y="47074"/>
                    <a:pt x="50984" y="54311"/>
                    <a:pt x="52110" y="56401"/>
                  </a:cubicBezTo>
                  <a:cubicBezTo>
                    <a:pt x="53235" y="58492"/>
                    <a:pt x="60312" y="67498"/>
                    <a:pt x="60312" y="67498"/>
                  </a:cubicBezTo>
                  <a:cubicBezTo>
                    <a:pt x="60312" y="67498"/>
                    <a:pt x="63047" y="65085"/>
                    <a:pt x="64816" y="65085"/>
                  </a:cubicBezTo>
                  <a:lnTo>
                    <a:pt x="67228" y="65085"/>
                  </a:lnTo>
                  <a:cubicBezTo>
                    <a:pt x="67228" y="65085"/>
                    <a:pt x="64332" y="57043"/>
                    <a:pt x="61921" y="52219"/>
                  </a:cubicBezTo>
                  <a:cubicBezTo>
                    <a:pt x="59509" y="47395"/>
                    <a:pt x="54522" y="39513"/>
                    <a:pt x="54522" y="39513"/>
                  </a:cubicBezTo>
                  <a:cubicBezTo>
                    <a:pt x="54522" y="39513"/>
                    <a:pt x="50021" y="11374"/>
                    <a:pt x="49858" y="9439"/>
                  </a:cubicBezTo>
                  <a:cubicBezTo>
                    <a:pt x="49547" y="5726"/>
                    <a:pt x="47168" y="120"/>
                    <a:pt x="47168" y="120"/>
                  </a:cubicBezTo>
                  <a:cubicBezTo>
                    <a:pt x="47168" y="120"/>
                    <a:pt x="46596" y="1"/>
                    <a:pt x="45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3"/>
            <p:cNvSpPr/>
            <p:nvPr/>
          </p:nvSpPr>
          <p:spPr>
            <a:xfrm>
              <a:off x="8090291" y="3461072"/>
              <a:ext cx="1194372" cy="1203990"/>
            </a:xfrm>
            <a:custGeom>
              <a:avLst/>
              <a:gdLst/>
              <a:ahLst/>
              <a:cxnLst/>
              <a:rect l="l" t="t" r="r" b="b"/>
              <a:pathLst>
                <a:path w="67555" h="68099" extrusionOk="0">
                  <a:moveTo>
                    <a:pt x="45500" y="609"/>
                  </a:moveTo>
                  <a:cubicBezTo>
                    <a:pt x="46230" y="609"/>
                    <a:pt x="46711" y="659"/>
                    <a:pt x="46938" y="691"/>
                  </a:cubicBezTo>
                  <a:cubicBezTo>
                    <a:pt x="47314" y="1606"/>
                    <a:pt x="49268" y="6482"/>
                    <a:pt x="49543" y="9769"/>
                  </a:cubicBezTo>
                  <a:cubicBezTo>
                    <a:pt x="49704" y="11694"/>
                    <a:pt x="54026" y="38717"/>
                    <a:pt x="54210" y="39865"/>
                  </a:cubicBezTo>
                  <a:cubicBezTo>
                    <a:pt x="54216" y="39905"/>
                    <a:pt x="54230" y="39943"/>
                    <a:pt x="54252" y="39977"/>
                  </a:cubicBezTo>
                  <a:cubicBezTo>
                    <a:pt x="54302" y="40055"/>
                    <a:pt x="59257" y="47900"/>
                    <a:pt x="61636" y="52657"/>
                  </a:cubicBezTo>
                  <a:cubicBezTo>
                    <a:pt x="63708" y="56803"/>
                    <a:pt x="66169" y="63417"/>
                    <a:pt x="66785" y="65094"/>
                  </a:cubicBezTo>
                  <a:lnTo>
                    <a:pt x="64795" y="65094"/>
                  </a:lnTo>
                  <a:cubicBezTo>
                    <a:pt x="63230" y="65094"/>
                    <a:pt x="61055" y="66781"/>
                    <a:pt x="60334" y="67378"/>
                  </a:cubicBezTo>
                  <a:cubicBezTo>
                    <a:pt x="59201" y="65930"/>
                    <a:pt x="53348" y="58420"/>
                    <a:pt x="52349" y="56566"/>
                  </a:cubicBezTo>
                  <a:cubicBezTo>
                    <a:pt x="51897" y="55725"/>
                    <a:pt x="50754" y="54102"/>
                    <a:pt x="49429" y="52222"/>
                  </a:cubicBezTo>
                  <a:cubicBezTo>
                    <a:pt x="47465" y="49432"/>
                    <a:pt x="45022" y="45961"/>
                    <a:pt x="44157" y="44040"/>
                  </a:cubicBezTo>
                  <a:cubicBezTo>
                    <a:pt x="42728" y="40866"/>
                    <a:pt x="36186" y="24434"/>
                    <a:pt x="36119" y="24269"/>
                  </a:cubicBezTo>
                  <a:cubicBezTo>
                    <a:pt x="36075" y="24157"/>
                    <a:pt x="35966" y="24083"/>
                    <a:pt x="35845" y="24083"/>
                  </a:cubicBezTo>
                  <a:cubicBezTo>
                    <a:pt x="35804" y="24083"/>
                    <a:pt x="35765" y="24092"/>
                    <a:pt x="35728" y="24107"/>
                  </a:cubicBezTo>
                  <a:cubicBezTo>
                    <a:pt x="35646" y="24142"/>
                    <a:pt x="27472" y="27662"/>
                    <a:pt x="21919" y="29567"/>
                  </a:cubicBezTo>
                  <a:cubicBezTo>
                    <a:pt x="16388" y="31463"/>
                    <a:pt x="12053" y="31961"/>
                    <a:pt x="12010" y="31966"/>
                  </a:cubicBezTo>
                  <a:cubicBezTo>
                    <a:pt x="11860" y="31982"/>
                    <a:pt x="11747" y="32109"/>
                    <a:pt x="11747" y="32259"/>
                  </a:cubicBezTo>
                  <a:cubicBezTo>
                    <a:pt x="11747" y="32297"/>
                    <a:pt x="11736" y="35997"/>
                    <a:pt x="10788" y="41212"/>
                  </a:cubicBezTo>
                  <a:cubicBezTo>
                    <a:pt x="10502" y="42782"/>
                    <a:pt x="10202" y="44547"/>
                    <a:pt x="9906" y="46298"/>
                  </a:cubicBezTo>
                  <a:cubicBezTo>
                    <a:pt x="9220" y="50344"/>
                    <a:pt x="8510" y="54527"/>
                    <a:pt x="8070" y="55630"/>
                  </a:cubicBezTo>
                  <a:cubicBezTo>
                    <a:pt x="7686" y="56594"/>
                    <a:pt x="7188" y="58680"/>
                    <a:pt x="6789" y="60355"/>
                  </a:cubicBezTo>
                  <a:cubicBezTo>
                    <a:pt x="6520" y="61487"/>
                    <a:pt x="6264" y="62555"/>
                    <a:pt x="6139" y="62868"/>
                  </a:cubicBezTo>
                  <a:cubicBezTo>
                    <a:pt x="6081" y="63015"/>
                    <a:pt x="5904" y="63071"/>
                    <a:pt x="5662" y="63071"/>
                  </a:cubicBezTo>
                  <a:cubicBezTo>
                    <a:pt x="5218" y="63071"/>
                    <a:pt x="4552" y="62884"/>
                    <a:pt x="3976" y="62721"/>
                  </a:cubicBezTo>
                  <a:cubicBezTo>
                    <a:pt x="3736" y="62654"/>
                    <a:pt x="3498" y="62588"/>
                    <a:pt x="3269" y="62530"/>
                  </a:cubicBezTo>
                  <a:cubicBezTo>
                    <a:pt x="2444" y="62323"/>
                    <a:pt x="1647" y="60214"/>
                    <a:pt x="1171" y="58955"/>
                  </a:cubicBezTo>
                  <a:cubicBezTo>
                    <a:pt x="1000" y="58500"/>
                    <a:pt x="852" y="58107"/>
                    <a:pt x="728" y="57860"/>
                  </a:cubicBezTo>
                  <a:cubicBezTo>
                    <a:pt x="629" y="57661"/>
                    <a:pt x="659" y="57547"/>
                    <a:pt x="692" y="57479"/>
                  </a:cubicBezTo>
                  <a:cubicBezTo>
                    <a:pt x="823" y="57202"/>
                    <a:pt x="1326" y="57032"/>
                    <a:pt x="1492" y="56994"/>
                  </a:cubicBezTo>
                  <a:cubicBezTo>
                    <a:pt x="1630" y="56964"/>
                    <a:pt x="1725" y="56842"/>
                    <a:pt x="1724" y="56702"/>
                  </a:cubicBezTo>
                  <a:cubicBezTo>
                    <a:pt x="1720" y="56452"/>
                    <a:pt x="1408" y="31761"/>
                    <a:pt x="1881" y="28604"/>
                  </a:cubicBezTo>
                  <a:cubicBezTo>
                    <a:pt x="2361" y="25408"/>
                    <a:pt x="5816" y="22762"/>
                    <a:pt x="10283" y="19636"/>
                  </a:cubicBezTo>
                  <a:cubicBezTo>
                    <a:pt x="15022" y="16319"/>
                    <a:pt x="24754" y="12631"/>
                    <a:pt x="24852" y="12593"/>
                  </a:cubicBezTo>
                  <a:cubicBezTo>
                    <a:pt x="24971" y="12549"/>
                    <a:pt x="25047" y="12433"/>
                    <a:pt x="25044" y="12307"/>
                  </a:cubicBezTo>
                  <a:lnTo>
                    <a:pt x="24889" y="7659"/>
                  </a:lnTo>
                  <a:cubicBezTo>
                    <a:pt x="35552" y="1431"/>
                    <a:pt x="42553" y="609"/>
                    <a:pt x="45500" y="609"/>
                  </a:cubicBezTo>
                  <a:close/>
                  <a:moveTo>
                    <a:pt x="45389" y="0"/>
                  </a:moveTo>
                  <a:cubicBezTo>
                    <a:pt x="42284" y="0"/>
                    <a:pt x="35248" y="893"/>
                    <a:pt x="24438" y="7237"/>
                  </a:cubicBezTo>
                  <a:cubicBezTo>
                    <a:pt x="24345" y="7293"/>
                    <a:pt x="24288" y="7395"/>
                    <a:pt x="24292" y="7503"/>
                  </a:cubicBezTo>
                  <a:lnTo>
                    <a:pt x="24446" y="12117"/>
                  </a:lnTo>
                  <a:cubicBezTo>
                    <a:pt x="23025" y="12663"/>
                    <a:pt x="14363" y="16057"/>
                    <a:pt x="9943" y="19152"/>
                  </a:cubicBezTo>
                  <a:cubicBezTo>
                    <a:pt x="5359" y="22359"/>
                    <a:pt x="1811" y="25087"/>
                    <a:pt x="1297" y="28517"/>
                  </a:cubicBezTo>
                  <a:cubicBezTo>
                    <a:pt x="835" y="31594"/>
                    <a:pt x="1097" y="53832"/>
                    <a:pt x="1130" y="56485"/>
                  </a:cubicBezTo>
                  <a:cubicBezTo>
                    <a:pt x="835" y="56586"/>
                    <a:pt x="357" y="56808"/>
                    <a:pt x="158" y="57224"/>
                  </a:cubicBezTo>
                  <a:cubicBezTo>
                    <a:pt x="67" y="57416"/>
                    <a:pt x="0" y="57727"/>
                    <a:pt x="198" y="58124"/>
                  </a:cubicBezTo>
                  <a:cubicBezTo>
                    <a:pt x="309" y="58344"/>
                    <a:pt x="452" y="58724"/>
                    <a:pt x="619" y="59164"/>
                  </a:cubicBezTo>
                  <a:cubicBezTo>
                    <a:pt x="1202" y="60709"/>
                    <a:pt x="2000" y="62822"/>
                    <a:pt x="3125" y="63104"/>
                  </a:cubicBezTo>
                  <a:cubicBezTo>
                    <a:pt x="3348" y="63159"/>
                    <a:pt x="3582" y="63225"/>
                    <a:pt x="3815" y="63291"/>
                  </a:cubicBezTo>
                  <a:cubicBezTo>
                    <a:pt x="4469" y="63476"/>
                    <a:pt x="5135" y="63663"/>
                    <a:pt x="5670" y="63663"/>
                  </a:cubicBezTo>
                  <a:cubicBezTo>
                    <a:pt x="6145" y="63663"/>
                    <a:pt x="6517" y="63515"/>
                    <a:pt x="6688" y="63088"/>
                  </a:cubicBezTo>
                  <a:cubicBezTo>
                    <a:pt x="6829" y="62735"/>
                    <a:pt x="7065" y="61745"/>
                    <a:pt x="7363" y="60493"/>
                  </a:cubicBezTo>
                  <a:cubicBezTo>
                    <a:pt x="7759" y="58835"/>
                    <a:pt x="8250" y="56772"/>
                    <a:pt x="8618" y="55851"/>
                  </a:cubicBezTo>
                  <a:cubicBezTo>
                    <a:pt x="9083" y="54687"/>
                    <a:pt x="9765" y="50661"/>
                    <a:pt x="10489" y="46397"/>
                  </a:cubicBezTo>
                  <a:cubicBezTo>
                    <a:pt x="10785" y="44649"/>
                    <a:pt x="11084" y="42885"/>
                    <a:pt x="11368" y="41319"/>
                  </a:cubicBezTo>
                  <a:cubicBezTo>
                    <a:pt x="12183" y="36839"/>
                    <a:pt x="12314" y="33459"/>
                    <a:pt x="12335" y="32521"/>
                  </a:cubicBezTo>
                  <a:cubicBezTo>
                    <a:pt x="13357" y="32383"/>
                    <a:pt x="17288" y="31781"/>
                    <a:pt x="22110" y="30126"/>
                  </a:cubicBezTo>
                  <a:cubicBezTo>
                    <a:pt x="27102" y="28415"/>
                    <a:pt x="34195" y="25406"/>
                    <a:pt x="35682" y="24771"/>
                  </a:cubicBezTo>
                  <a:cubicBezTo>
                    <a:pt x="36560" y="26971"/>
                    <a:pt x="42287" y="41328"/>
                    <a:pt x="43618" y="44283"/>
                  </a:cubicBezTo>
                  <a:cubicBezTo>
                    <a:pt x="44505" y="46257"/>
                    <a:pt x="46865" y="49607"/>
                    <a:pt x="48947" y="52563"/>
                  </a:cubicBezTo>
                  <a:cubicBezTo>
                    <a:pt x="50259" y="54427"/>
                    <a:pt x="51394" y="56037"/>
                    <a:pt x="51829" y="56847"/>
                  </a:cubicBezTo>
                  <a:cubicBezTo>
                    <a:pt x="52953" y="58935"/>
                    <a:pt x="59769" y="67617"/>
                    <a:pt x="60058" y="67985"/>
                  </a:cubicBezTo>
                  <a:cubicBezTo>
                    <a:pt x="60108" y="68049"/>
                    <a:pt x="60183" y="68090"/>
                    <a:pt x="60263" y="68097"/>
                  </a:cubicBezTo>
                  <a:cubicBezTo>
                    <a:pt x="60273" y="68098"/>
                    <a:pt x="60282" y="68098"/>
                    <a:pt x="60291" y="68098"/>
                  </a:cubicBezTo>
                  <a:cubicBezTo>
                    <a:pt x="60363" y="68098"/>
                    <a:pt x="60432" y="68073"/>
                    <a:pt x="60486" y="68025"/>
                  </a:cubicBezTo>
                  <a:cubicBezTo>
                    <a:pt x="60514" y="68001"/>
                    <a:pt x="63158" y="65686"/>
                    <a:pt x="64795" y="65686"/>
                  </a:cubicBezTo>
                  <a:lnTo>
                    <a:pt x="67207" y="65686"/>
                  </a:lnTo>
                  <a:cubicBezTo>
                    <a:pt x="67411" y="65686"/>
                    <a:pt x="67554" y="65483"/>
                    <a:pt x="67485" y="65291"/>
                  </a:cubicBezTo>
                  <a:cubicBezTo>
                    <a:pt x="67456" y="65210"/>
                    <a:pt x="64557" y="57176"/>
                    <a:pt x="62164" y="52392"/>
                  </a:cubicBezTo>
                  <a:cubicBezTo>
                    <a:pt x="59874" y="47813"/>
                    <a:pt x="55220" y="40404"/>
                    <a:pt x="54784" y="39713"/>
                  </a:cubicBezTo>
                  <a:cubicBezTo>
                    <a:pt x="54551" y="38256"/>
                    <a:pt x="50288" y="11581"/>
                    <a:pt x="50132" y="9720"/>
                  </a:cubicBezTo>
                  <a:cubicBezTo>
                    <a:pt x="49821" y="6004"/>
                    <a:pt x="47517" y="541"/>
                    <a:pt x="47419" y="310"/>
                  </a:cubicBezTo>
                  <a:cubicBezTo>
                    <a:pt x="47381" y="221"/>
                    <a:pt x="47302" y="155"/>
                    <a:pt x="47207" y="135"/>
                  </a:cubicBezTo>
                  <a:cubicBezTo>
                    <a:pt x="47122" y="118"/>
                    <a:pt x="46513" y="0"/>
                    <a:pt x="453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3"/>
            <p:cNvSpPr/>
            <p:nvPr/>
          </p:nvSpPr>
          <p:spPr>
            <a:xfrm>
              <a:off x="9070930" y="4590488"/>
              <a:ext cx="235727" cy="205972"/>
            </a:xfrm>
            <a:custGeom>
              <a:avLst/>
              <a:gdLst/>
              <a:ahLst/>
              <a:cxnLst/>
              <a:rect l="l" t="t" r="r" b="b"/>
              <a:pathLst>
                <a:path w="13333" h="11650" extrusionOk="0">
                  <a:moveTo>
                    <a:pt x="9191" y="1"/>
                  </a:moveTo>
                  <a:cubicBezTo>
                    <a:pt x="8006" y="1"/>
                    <a:pt x="6490" y="869"/>
                    <a:pt x="4825" y="3922"/>
                  </a:cubicBezTo>
                  <a:cubicBezTo>
                    <a:pt x="4825" y="3922"/>
                    <a:pt x="3861" y="5529"/>
                    <a:pt x="3699" y="6013"/>
                  </a:cubicBezTo>
                  <a:cubicBezTo>
                    <a:pt x="3538" y="6495"/>
                    <a:pt x="0" y="6977"/>
                    <a:pt x="483" y="8586"/>
                  </a:cubicBezTo>
                  <a:cubicBezTo>
                    <a:pt x="965" y="10194"/>
                    <a:pt x="4664" y="11481"/>
                    <a:pt x="6434" y="11642"/>
                  </a:cubicBezTo>
                  <a:cubicBezTo>
                    <a:pt x="6491" y="11647"/>
                    <a:pt x="6549" y="11649"/>
                    <a:pt x="6609" y="11649"/>
                  </a:cubicBezTo>
                  <a:cubicBezTo>
                    <a:pt x="8426" y="11649"/>
                    <a:pt x="11761" y="9369"/>
                    <a:pt x="12384" y="8746"/>
                  </a:cubicBezTo>
                  <a:cubicBezTo>
                    <a:pt x="12764" y="8366"/>
                    <a:pt x="13332" y="5869"/>
                    <a:pt x="13028" y="3920"/>
                  </a:cubicBezTo>
                  <a:cubicBezTo>
                    <a:pt x="12817" y="2576"/>
                    <a:pt x="11741" y="1508"/>
                    <a:pt x="11741" y="1508"/>
                  </a:cubicBezTo>
                  <a:cubicBezTo>
                    <a:pt x="11741" y="1508"/>
                    <a:pt x="10753" y="1"/>
                    <a:pt x="9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3"/>
            <p:cNvSpPr/>
            <p:nvPr/>
          </p:nvSpPr>
          <p:spPr>
            <a:xfrm>
              <a:off x="9067305" y="4585254"/>
              <a:ext cx="244497" cy="216421"/>
            </a:xfrm>
            <a:custGeom>
              <a:avLst/>
              <a:gdLst/>
              <a:ahLst/>
              <a:cxnLst/>
              <a:rect l="l" t="t" r="r" b="b"/>
              <a:pathLst>
                <a:path w="13829" h="12241" extrusionOk="0">
                  <a:moveTo>
                    <a:pt x="9394" y="593"/>
                  </a:moveTo>
                  <a:cubicBezTo>
                    <a:pt x="10775" y="593"/>
                    <a:pt x="11689" y="1954"/>
                    <a:pt x="11699" y="1968"/>
                  </a:cubicBezTo>
                  <a:cubicBezTo>
                    <a:pt x="11710" y="1984"/>
                    <a:pt x="11723" y="2000"/>
                    <a:pt x="11738" y="2014"/>
                  </a:cubicBezTo>
                  <a:cubicBezTo>
                    <a:pt x="11748" y="2024"/>
                    <a:pt x="12748" y="3028"/>
                    <a:pt x="12940" y="4263"/>
                  </a:cubicBezTo>
                  <a:cubicBezTo>
                    <a:pt x="13238" y="6172"/>
                    <a:pt x="12651" y="8564"/>
                    <a:pt x="12380" y="8833"/>
                  </a:cubicBezTo>
                  <a:cubicBezTo>
                    <a:pt x="11788" y="9425"/>
                    <a:pt x="8535" y="11650"/>
                    <a:pt x="6824" y="11650"/>
                  </a:cubicBezTo>
                  <a:cubicBezTo>
                    <a:pt x="6769" y="11650"/>
                    <a:pt x="6717" y="11648"/>
                    <a:pt x="6665" y="11643"/>
                  </a:cubicBezTo>
                  <a:cubicBezTo>
                    <a:pt x="4917" y="11483"/>
                    <a:pt x="1393" y="10203"/>
                    <a:pt x="971" y="8797"/>
                  </a:cubicBezTo>
                  <a:cubicBezTo>
                    <a:pt x="744" y="8040"/>
                    <a:pt x="1814" y="7560"/>
                    <a:pt x="3029" y="7097"/>
                  </a:cubicBezTo>
                  <a:cubicBezTo>
                    <a:pt x="3689" y="6844"/>
                    <a:pt x="4088" y="6693"/>
                    <a:pt x="4185" y="6402"/>
                  </a:cubicBezTo>
                  <a:cubicBezTo>
                    <a:pt x="4307" y="6032"/>
                    <a:pt x="5020" y="4811"/>
                    <a:pt x="5283" y="4370"/>
                  </a:cubicBezTo>
                  <a:cubicBezTo>
                    <a:pt x="5286" y="4366"/>
                    <a:pt x="5287" y="4362"/>
                    <a:pt x="5289" y="4360"/>
                  </a:cubicBezTo>
                  <a:cubicBezTo>
                    <a:pt x="6603" y="1953"/>
                    <a:pt x="7991" y="651"/>
                    <a:pt x="9306" y="595"/>
                  </a:cubicBezTo>
                  <a:cubicBezTo>
                    <a:pt x="9335" y="593"/>
                    <a:pt x="9365" y="593"/>
                    <a:pt x="9394" y="593"/>
                  </a:cubicBezTo>
                  <a:close/>
                  <a:moveTo>
                    <a:pt x="9421" y="0"/>
                  </a:moveTo>
                  <a:cubicBezTo>
                    <a:pt x="9376" y="0"/>
                    <a:pt x="9331" y="1"/>
                    <a:pt x="9285" y="4"/>
                  </a:cubicBezTo>
                  <a:cubicBezTo>
                    <a:pt x="7731" y="67"/>
                    <a:pt x="6212" y="1435"/>
                    <a:pt x="4773" y="4070"/>
                  </a:cubicBezTo>
                  <a:cubicBezTo>
                    <a:pt x="4659" y="4262"/>
                    <a:pt x="3789" y="5721"/>
                    <a:pt x="3646" y="6173"/>
                  </a:cubicBezTo>
                  <a:cubicBezTo>
                    <a:pt x="3567" y="6258"/>
                    <a:pt x="3134" y="6423"/>
                    <a:pt x="2819" y="6544"/>
                  </a:cubicBezTo>
                  <a:cubicBezTo>
                    <a:pt x="1696" y="6972"/>
                    <a:pt x="0" y="7621"/>
                    <a:pt x="404" y="8967"/>
                  </a:cubicBezTo>
                  <a:cubicBezTo>
                    <a:pt x="943" y="10763"/>
                    <a:pt x="4787" y="12066"/>
                    <a:pt x="6611" y="12232"/>
                  </a:cubicBezTo>
                  <a:cubicBezTo>
                    <a:pt x="6673" y="12238"/>
                    <a:pt x="6737" y="12240"/>
                    <a:pt x="6804" y="12240"/>
                  </a:cubicBezTo>
                  <a:cubicBezTo>
                    <a:pt x="8719" y="12240"/>
                    <a:pt x="12126" y="9923"/>
                    <a:pt x="12798" y="9252"/>
                  </a:cubicBezTo>
                  <a:cubicBezTo>
                    <a:pt x="13292" y="8758"/>
                    <a:pt x="13828" y="6114"/>
                    <a:pt x="13525" y="4172"/>
                  </a:cubicBezTo>
                  <a:cubicBezTo>
                    <a:pt x="13316" y="2839"/>
                    <a:pt x="12339" y="1785"/>
                    <a:pt x="12175" y="1618"/>
                  </a:cubicBezTo>
                  <a:cubicBezTo>
                    <a:pt x="12026" y="1401"/>
                    <a:pt x="11011" y="0"/>
                    <a:pt x="94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3"/>
            <p:cNvSpPr/>
            <p:nvPr/>
          </p:nvSpPr>
          <p:spPr>
            <a:xfrm>
              <a:off x="9078355" y="4620950"/>
              <a:ext cx="228302" cy="175509"/>
            </a:xfrm>
            <a:custGeom>
              <a:avLst/>
              <a:gdLst/>
              <a:ahLst/>
              <a:cxnLst/>
              <a:rect l="l" t="t" r="r" b="b"/>
              <a:pathLst>
                <a:path w="12913" h="9927" extrusionOk="0">
                  <a:moveTo>
                    <a:pt x="11513" y="0"/>
                  </a:moveTo>
                  <a:cubicBezTo>
                    <a:pt x="10297" y="76"/>
                    <a:pt x="8877" y="435"/>
                    <a:pt x="7943" y="1555"/>
                  </a:cubicBezTo>
                  <a:cubicBezTo>
                    <a:pt x="6335" y="3485"/>
                    <a:pt x="7140" y="7828"/>
                    <a:pt x="5210" y="8471"/>
                  </a:cubicBezTo>
                  <a:cubicBezTo>
                    <a:pt x="5042" y="8527"/>
                    <a:pt x="4859" y="8552"/>
                    <a:pt x="4666" y="8552"/>
                  </a:cubicBezTo>
                  <a:cubicBezTo>
                    <a:pt x="3202" y="8552"/>
                    <a:pt x="1121" y="7087"/>
                    <a:pt x="74" y="6270"/>
                  </a:cubicBezTo>
                  <a:cubicBezTo>
                    <a:pt x="6" y="6462"/>
                    <a:pt x="1" y="6669"/>
                    <a:pt x="63" y="6863"/>
                  </a:cubicBezTo>
                  <a:cubicBezTo>
                    <a:pt x="545" y="8471"/>
                    <a:pt x="4244" y="9758"/>
                    <a:pt x="6014" y="9919"/>
                  </a:cubicBezTo>
                  <a:cubicBezTo>
                    <a:pt x="6071" y="9924"/>
                    <a:pt x="6129" y="9926"/>
                    <a:pt x="6189" y="9926"/>
                  </a:cubicBezTo>
                  <a:cubicBezTo>
                    <a:pt x="8006" y="9926"/>
                    <a:pt x="11341" y="7646"/>
                    <a:pt x="11964" y="7023"/>
                  </a:cubicBezTo>
                  <a:cubicBezTo>
                    <a:pt x="12344" y="6643"/>
                    <a:pt x="12912" y="4148"/>
                    <a:pt x="12608" y="2199"/>
                  </a:cubicBezTo>
                  <a:cubicBezTo>
                    <a:pt x="12453" y="1210"/>
                    <a:pt x="11833" y="375"/>
                    <a:pt x="11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3"/>
            <p:cNvSpPr/>
            <p:nvPr/>
          </p:nvSpPr>
          <p:spPr>
            <a:xfrm>
              <a:off x="9073069" y="4615717"/>
              <a:ext cx="238733" cy="185958"/>
            </a:xfrm>
            <a:custGeom>
              <a:avLst/>
              <a:gdLst/>
              <a:ahLst/>
              <a:cxnLst/>
              <a:rect l="l" t="t" r="r" b="b"/>
              <a:pathLst>
                <a:path w="13503" h="10518" extrusionOk="0">
                  <a:moveTo>
                    <a:pt x="11683" y="602"/>
                  </a:moveTo>
                  <a:cubicBezTo>
                    <a:pt x="12011" y="1010"/>
                    <a:pt x="12486" y="1722"/>
                    <a:pt x="12614" y="2540"/>
                  </a:cubicBezTo>
                  <a:cubicBezTo>
                    <a:pt x="12912" y="4449"/>
                    <a:pt x="12325" y="6841"/>
                    <a:pt x="12054" y="7110"/>
                  </a:cubicBezTo>
                  <a:cubicBezTo>
                    <a:pt x="11462" y="7702"/>
                    <a:pt x="8209" y="9927"/>
                    <a:pt x="6498" y="9927"/>
                  </a:cubicBezTo>
                  <a:cubicBezTo>
                    <a:pt x="6443" y="9927"/>
                    <a:pt x="6391" y="9925"/>
                    <a:pt x="6339" y="9920"/>
                  </a:cubicBezTo>
                  <a:cubicBezTo>
                    <a:pt x="4631" y="9764"/>
                    <a:pt x="1225" y="8537"/>
                    <a:pt x="678" y="7169"/>
                  </a:cubicBezTo>
                  <a:lnTo>
                    <a:pt x="678" y="7169"/>
                  </a:lnTo>
                  <a:cubicBezTo>
                    <a:pt x="1890" y="8061"/>
                    <a:pt x="3638" y="9142"/>
                    <a:pt x="4977" y="9142"/>
                  </a:cubicBezTo>
                  <a:cubicBezTo>
                    <a:pt x="5198" y="9142"/>
                    <a:pt x="5407" y="9112"/>
                    <a:pt x="5602" y="9048"/>
                  </a:cubicBezTo>
                  <a:cubicBezTo>
                    <a:pt x="6819" y="8641"/>
                    <a:pt x="7077" y="7100"/>
                    <a:pt x="7350" y="5470"/>
                  </a:cubicBezTo>
                  <a:cubicBezTo>
                    <a:pt x="7565" y="4187"/>
                    <a:pt x="7786" y="2860"/>
                    <a:pt x="8470" y="2040"/>
                  </a:cubicBezTo>
                  <a:cubicBezTo>
                    <a:pt x="9170" y="1200"/>
                    <a:pt x="10250" y="717"/>
                    <a:pt x="11683" y="602"/>
                  </a:cubicBezTo>
                  <a:close/>
                  <a:moveTo>
                    <a:pt x="11822" y="0"/>
                  </a:moveTo>
                  <a:cubicBezTo>
                    <a:pt x="11814" y="0"/>
                    <a:pt x="11805" y="1"/>
                    <a:pt x="11796" y="2"/>
                  </a:cubicBezTo>
                  <a:cubicBezTo>
                    <a:pt x="10120" y="105"/>
                    <a:pt x="8849" y="663"/>
                    <a:pt x="8016" y="1662"/>
                  </a:cubicBezTo>
                  <a:cubicBezTo>
                    <a:pt x="7231" y="2604"/>
                    <a:pt x="6995" y="4012"/>
                    <a:pt x="6768" y="5373"/>
                  </a:cubicBezTo>
                  <a:cubicBezTo>
                    <a:pt x="6525" y="6823"/>
                    <a:pt x="6295" y="8193"/>
                    <a:pt x="5415" y="8486"/>
                  </a:cubicBezTo>
                  <a:cubicBezTo>
                    <a:pt x="5281" y="8531"/>
                    <a:pt x="5129" y="8553"/>
                    <a:pt x="4961" y="8553"/>
                  </a:cubicBezTo>
                  <a:cubicBezTo>
                    <a:pt x="3963" y="8553"/>
                    <a:pt x="2399" y="7772"/>
                    <a:pt x="556" y="6333"/>
                  </a:cubicBezTo>
                  <a:cubicBezTo>
                    <a:pt x="501" y="6291"/>
                    <a:pt x="437" y="6271"/>
                    <a:pt x="374" y="6271"/>
                  </a:cubicBezTo>
                  <a:cubicBezTo>
                    <a:pt x="254" y="6271"/>
                    <a:pt x="139" y="6343"/>
                    <a:pt x="95" y="6468"/>
                  </a:cubicBezTo>
                  <a:cubicBezTo>
                    <a:pt x="5" y="6719"/>
                    <a:pt x="0" y="6991"/>
                    <a:pt x="78" y="7244"/>
                  </a:cubicBezTo>
                  <a:cubicBezTo>
                    <a:pt x="617" y="9040"/>
                    <a:pt x="4461" y="10343"/>
                    <a:pt x="6285" y="10509"/>
                  </a:cubicBezTo>
                  <a:cubicBezTo>
                    <a:pt x="6347" y="10515"/>
                    <a:pt x="6411" y="10517"/>
                    <a:pt x="6478" y="10517"/>
                  </a:cubicBezTo>
                  <a:cubicBezTo>
                    <a:pt x="8393" y="10517"/>
                    <a:pt x="11800" y="8200"/>
                    <a:pt x="12472" y="7529"/>
                  </a:cubicBezTo>
                  <a:cubicBezTo>
                    <a:pt x="12967" y="7035"/>
                    <a:pt x="13502" y="4391"/>
                    <a:pt x="13199" y="2449"/>
                  </a:cubicBezTo>
                  <a:cubicBezTo>
                    <a:pt x="13036" y="1404"/>
                    <a:pt x="12402" y="533"/>
                    <a:pt x="12039" y="105"/>
                  </a:cubicBezTo>
                  <a:cubicBezTo>
                    <a:pt x="11984" y="42"/>
                    <a:pt x="11905" y="0"/>
                    <a:pt x="11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3"/>
            <p:cNvSpPr/>
            <p:nvPr/>
          </p:nvSpPr>
          <p:spPr>
            <a:xfrm>
              <a:off x="9184647" y="4638825"/>
              <a:ext cx="121974" cy="157635"/>
            </a:xfrm>
            <a:custGeom>
              <a:avLst/>
              <a:gdLst/>
              <a:ahLst/>
              <a:cxnLst/>
              <a:rect l="l" t="t" r="r" b="b"/>
              <a:pathLst>
                <a:path w="6899" h="8916" extrusionOk="0">
                  <a:moveTo>
                    <a:pt x="5281" y="0"/>
                  </a:moveTo>
                  <a:cubicBezTo>
                    <a:pt x="4386" y="0"/>
                    <a:pt x="2860" y="308"/>
                    <a:pt x="2414" y="2313"/>
                  </a:cubicBezTo>
                  <a:cubicBezTo>
                    <a:pt x="1771" y="5209"/>
                    <a:pt x="2574" y="7139"/>
                    <a:pt x="1" y="8908"/>
                  </a:cubicBezTo>
                  <a:cubicBezTo>
                    <a:pt x="58" y="8913"/>
                    <a:pt x="117" y="8916"/>
                    <a:pt x="177" y="8916"/>
                  </a:cubicBezTo>
                  <a:cubicBezTo>
                    <a:pt x="1996" y="8916"/>
                    <a:pt x="5330" y="6636"/>
                    <a:pt x="5952" y="6012"/>
                  </a:cubicBezTo>
                  <a:cubicBezTo>
                    <a:pt x="6332" y="5632"/>
                    <a:pt x="6899" y="3135"/>
                    <a:pt x="6596" y="1188"/>
                  </a:cubicBezTo>
                  <a:cubicBezTo>
                    <a:pt x="6530" y="766"/>
                    <a:pt x="6376" y="378"/>
                    <a:pt x="6200" y="36"/>
                  </a:cubicBezTo>
                  <a:lnTo>
                    <a:pt x="5952" y="61"/>
                  </a:lnTo>
                  <a:cubicBezTo>
                    <a:pt x="5952" y="61"/>
                    <a:pt x="5679" y="0"/>
                    <a:pt x="5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3"/>
            <p:cNvSpPr/>
            <p:nvPr/>
          </p:nvSpPr>
          <p:spPr>
            <a:xfrm>
              <a:off x="9177664" y="4633609"/>
              <a:ext cx="134138" cy="168066"/>
            </a:xfrm>
            <a:custGeom>
              <a:avLst/>
              <a:gdLst/>
              <a:ahLst/>
              <a:cxnLst/>
              <a:rect l="l" t="t" r="r" b="b"/>
              <a:pathLst>
                <a:path w="7587" h="9506" extrusionOk="0">
                  <a:moveTo>
                    <a:pt x="5664" y="589"/>
                  </a:moveTo>
                  <a:cubicBezTo>
                    <a:pt x="6007" y="589"/>
                    <a:pt x="6251" y="639"/>
                    <a:pt x="6283" y="647"/>
                  </a:cubicBezTo>
                  <a:cubicBezTo>
                    <a:pt x="6303" y="651"/>
                    <a:pt x="6325" y="653"/>
                    <a:pt x="6347" y="653"/>
                  </a:cubicBezTo>
                  <a:cubicBezTo>
                    <a:pt x="6357" y="653"/>
                    <a:pt x="6367" y="653"/>
                    <a:pt x="6377" y="652"/>
                  </a:cubicBezTo>
                  <a:lnTo>
                    <a:pt x="6420" y="648"/>
                  </a:lnTo>
                  <a:cubicBezTo>
                    <a:pt x="6562" y="955"/>
                    <a:pt x="6654" y="1246"/>
                    <a:pt x="6698" y="1529"/>
                  </a:cubicBezTo>
                  <a:cubicBezTo>
                    <a:pt x="6996" y="3437"/>
                    <a:pt x="6409" y="5829"/>
                    <a:pt x="6138" y="6099"/>
                  </a:cubicBezTo>
                  <a:cubicBezTo>
                    <a:pt x="5628" y="6609"/>
                    <a:pt x="3125" y="8328"/>
                    <a:pt x="1363" y="8796"/>
                  </a:cubicBezTo>
                  <a:cubicBezTo>
                    <a:pt x="2556" y="7628"/>
                    <a:pt x="2667" y="6350"/>
                    <a:pt x="2793" y="4906"/>
                  </a:cubicBezTo>
                  <a:cubicBezTo>
                    <a:pt x="2855" y="4207"/>
                    <a:pt x="2918" y="3484"/>
                    <a:pt x="3098" y="2672"/>
                  </a:cubicBezTo>
                  <a:lnTo>
                    <a:pt x="3098" y="2672"/>
                  </a:lnTo>
                  <a:lnTo>
                    <a:pt x="3096" y="2674"/>
                  </a:lnTo>
                  <a:cubicBezTo>
                    <a:pt x="3497" y="871"/>
                    <a:pt x="4855" y="589"/>
                    <a:pt x="5664" y="589"/>
                  </a:cubicBezTo>
                  <a:close/>
                  <a:moveTo>
                    <a:pt x="5671" y="0"/>
                  </a:moveTo>
                  <a:cubicBezTo>
                    <a:pt x="5402" y="0"/>
                    <a:pt x="5082" y="26"/>
                    <a:pt x="4747" y="110"/>
                  </a:cubicBezTo>
                  <a:cubicBezTo>
                    <a:pt x="3932" y="314"/>
                    <a:pt x="2885" y="902"/>
                    <a:pt x="2520" y="2545"/>
                  </a:cubicBezTo>
                  <a:cubicBezTo>
                    <a:pt x="2331" y="3394"/>
                    <a:pt x="2263" y="4169"/>
                    <a:pt x="2204" y="4854"/>
                  </a:cubicBezTo>
                  <a:cubicBezTo>
                    <a:pt x="2055" y="6551"/>
                    <a:pt x="1949" y="7776"/>
                    <a:pt x="228" y="8959"/>
                  </a:cubicBezTo>
                  <a:cubicBezTo>
                    <a:pt x="0" y="9116"/>
                    <a:pt x="94" y="9472"/>
                    <a:pt x="369" y="9497"/>
                  </a:cubicBezTo>
                  <a:cubicBezTo>
                    <a:pt x="431" y="9503"/>
                    <a:pt x="495" y="9505"/>
                    <a:pt x="562" y="9505"/>
                  </a:cubicBezTo>
                  <a:cubicBezTo>
                    <a:pt x="2477" y="9505"/>
                    <a:pt x="5884" y="7188"/>
                    <a:pt x="6556" y="6517"/>
                  </a:cubicBezTo>
                  <a:cubicBezTo>
                    <a:pt x="7051" y="6023"/>
                    <a:pt x="7586" y="3379"/>
                    <a:pt x="7283" y="1437"/>
                  </a:cubicBezTo>
                  <a:cubicBezTo>
                    <a:pt x="7220" y="1036"/>
                    <a:pt x="7081" y="630"/>
                    <a:pt x="6857" y="197"/>
                  </a:cubicBezTo>
                  <a:cubicBezTo>
                    <a:pt x="6807" y="99"/>
                    <a:pt x="6706" y="37"/>
                    <a:pt x="6598" y="37"/>
                  </a:cubicBezTo>
                  <a:cubicBezTo>
                    <a:pt x="6587" y="37"/>
                    <a:pt x="6576" y="37"/>
                    <a:pt x="6565" y="38"/>
                  </a:cubicBezTo>
                  <a:lnTo>
                    <a:pt x="6360" y="59"/>
                  </a:lnTo>
                  <a:cubicBezTo>
                    <a:pt x="6256" y="40"/>
                    <a:pt x="6003" y="0"/>
                    <a:pt x="56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3"/>
            <p:cNvSpPr/>
            <p:nvPr/>
          </p:nvSpPr>
          <p:spPr>
            <a:xfrm>
              <a:off x="8746838" y="3798671"/>
              <a:ext cx="179487" cy="92979"/>
            </a:xfrm>
            <a:custGeom>
              <a:avLst/>
              <a:gdLst/>
              <a:ahLst/>
              <a:cxnLst/>
              <a:rect l="l" t="t" r="r" b="b"/>
              <a:pathLst>
                <a:path w="10152" h="5259" extrusionOk="0">
                  <a:moveTo>
                    <a:pt x="9814" y="0"/>
                  </a:moveTo>
                  <a:cubicBezTo>
                    <a:pt x="9768" y="0"/>
                    <a:pt x="9721" y="11"/>
                    <a:pt x="9677" y="34"/>
                  </a:cubicBezTo>
                  <a:lnTo>
                    <a:pt x="188" y="4697"/>
                  </a:lnTo>
                  <a:cubicBezTo>
                    <a:pt x="64" y="4759"/>
                    <a:pt x="0" y="4896"/>
                    <a:pt x="30" y="5030"/>
                  </a:cubicBezTo>
                  <a:cubicBezTo>
                    <a:pt x="62" y="5163"/>
                    <a:pt x="181" y="5258"/>
                    <a:pt x="319" y="5259"/>
                  </a:cubicBezTo>
                  <a:cubicBezTo>
                    <a:pt x="364" y="5259"/>
                    <a:pt x="408" y="5247"/>
                    <a:pt x="448" y="5227"/>
                  </a:cubicBezTo>
                  <a:lnTo>
                    <a:pt x="9938" y="564"/>
                  </a:lnTo>
                  <a:cubicBezTo>
                    <a:pt x="10087" y="493"/>
                    <a:pt x="10152" y="315"/>
                    <a:pt x="10079" y="165"/>
                  </a:cubicBezTo>
                  <a:cubicBezTo>
                    <a:pt x="10026" y="60"/>
                    <a:pt x="9922" y="0"/>
                    <a:pt x="9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3"/>
            <p:cNvSpPr/>
            <p:nvPr/>
          </p:nvSpPr>
          <p:spPr>
            <a:xfrm>
              <a:off x="8823852" y="3824325"/>
              <a:ext cx="155991" cy="30357"/>
            </a:xfrm>
            <a:custGeom>
              <a:avLst/>
              <a:gdLst/>
              <a:ahLst/>
              <a:cxnLst/>
              <a:rect l="l" t="t" r="r" b="b"/>
              <a:pathLst>
                <a:path w="8823" h="1717" extrusionOk="0">
                  <a:moveTo>
                    <a:pt x="8505" y="0"/>
                  </a:moveTo>
                  <a:cubicBezTo>
                    <a:pt x="8492" y="0"/>
                    <a:pt x="8479" y="1"/>
                    <a:pt x="8466" y="3"/>
                  </a:cubicBezTo>
                  <a:lnTo>
                    <a:pt x="265" y="1127"/>
                  </a:lnTo>
                  <a:cubicBezTo>
                    <a:pt x="111" y="1149"/>
                    <a:pt x="0" y="1286"/>
                    <a:pt x="10" y="1441"/>
                  </a:cubicBezTo>
                  <a:cubicBezTo>
                    <a:pt x="21" y="1596"/>
                    <a:pt x="149" y="1715"/>
                    <a:pt x="304" y="1717"/>
                  </a:cubicBezTo>
                  <a:cubicBezTo>
                    <a:pt x="318" y="1715"/>
                    <a:pt x="332" y="1714"/>
                    <a:pt x="345" y="1713"/>
                  </a:cubicBezTo>
                  <a:lnTo>
                    <a:pt x="8548" y="587"/>
                  </a:lnTo>
                  <a:cubicBezTo>
                    <a:pt x="8709" y="566"/>
                    <a:pt x="8822" y="416"/>
                    <a:pt x="8800" y="255"/>
                  </a:cubicBezTo>
                  <a:cubicBezTo>
                    <a:pt x="8778" y="107"/>
                    <a:pt x="8651" y="0"/>
                    <a:pt x="8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3"/>
            <p:cNvSpPr/>
            <p:nvPr/>
          </p:nvSpPr>
          <p:spPr>
            <a:xfrm>
              <a:off x="8058661" y="2663173"/>
              <a:ext cx="943670" cy="967644"/>
            </a:xfrm>
            <a:custGeom>
              <a:avLst/>
              <a:gdLst/>
              <a:ahLst/>
              <a:cxnLst/>
              <a:rect l="l" t="t" r="r" b="b"/>
              <a:pathLst>
                <a:path w="53375" h="54731" extrusionOk="0">
                  <a:moveTo>
                    <a:pt x="47339" y="1"/>
                  </a:moveTo>
                  <a:cubicBezTo>
                    <a:pt x="47156" y="1"/>
                    <a:pt x="46977" y="11"/>
                    <a:pt x="46802" y="31"/>
                  </a:cubicBezTo>
                  <a:cubicBezTo>
                    <a:pt x="44067" y="354"/>
                    <a:pt x="36992" y="5178"/>
                    <a:pt x="36509" y="5660"/>
                  </a:cubicBezTo>
                  <a:cubicBezTo>
                    <a:pt x="36027" y="6144"/>
                    <a:pt x="34097" y="7269"/>
                    <a:pt x="33293" y="7913"/>
                  </a:cubicBezTo>
                  <a:cubicBezTo>
                    <a:pt x="33293" y="7913"/>
                    <a:pt x="16728" y="18205"/>
                    <a:pt x="15280" y="19170"/>
                  </a:cubicBezTo>
                  <a:cubicBezTo>
                    <a:pt x="13832" y="20135"/>
                    <a:pt x="10938" y="22065"/>
                    <a:pt x="11099" y="22709"/>
                  </a:cubicBezTo>
                  <a:cubicBezTo>
                    <a:pt x="11259" y="23352"/>
                    <a:pt x="2574" y="37505"/>
                    <a:pt x="2574" y="37505"/>
                  </a:cubicBezTo>
                  <a:cubicBezTo>
                    <a:pt x="2574" y="37505"/>
                    <a:pt x="0" y="40881"/>
                    <a:pt x="2414" y="43937"/>
                  </a:cubicBezTo>
                  <a:cubicBezTo>
                    <a:pt x="3376" y="45156"/>
                    <a:pt x="4312" y="45556"/>
                    <a:pt x="5162" y="45556"/>
                  </a:cubicBezTo>
                  <a:cubicBezTo>
                    <a:pt x="6443" y="45556"/>
                    <a:pt x="7526" y="44646"/>
                    <a:pt x="8203" y="44259"/>
                  </a:cubicBezTo>
                  <a:cubicBezTo>
                    <a:pt x="9328" y="43616"/>
                    <a:pt x="18174" y="35252"/>
                    <a:pt x="18174" y="35252"/>
                  </a:cubicBezTo>
                  <a:lnTo>
                    <a:pt x="26337" y="54731"/>
                  </a:lnTo>
                  <a:cubicBezTo>
                    <a:pt x="26337" y="54731"/>
                    <a:pt x="36949" y="47614"/>
                    <a:pt x="48583" y="47614"/>
                  </a:cubicBezTo>
                  <a:cubicBezTo>
                    <a:pt x="48953" y="47614"/>
                    <a:pt x="49324" y="47621"/>
                    <a:pt x="49696" y="47636"/>
                  </a:cubicBezTo>
                  <a:lnTo>
                    <a:pt x="41655" y="16114"/>
                  </a:lnTo>
                  <a:cubicBezTo>
                    <a:pt x="41655" y="16114"/>
                    <a:pt x="52752" y="7750"/>
                    <a:pt x="53073" y="4856"/>
                  </a:cubicBezTo>
                  <a:cubicBezTo>
                    <a:pt x="53375" y="2146"/>
                    <a:pt x="50012" y="1"/>
                    <a:pt x="4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3"/>
            <p:cNvSpPr/>
            <p:nvPr/>
          </p:nvSpPr>
          <p:spPr>
            <a:xfrm>
              <a:off x="8052579" y="2657975"/>
              <a:ext cx="951874" cy="978075"/>
            </a:xfrm>
            <a:custGeom>
              <a:avLst/>
              <a:gdLst/>
              <a:ahLst/>
              <a:cxnLst/>
              <a:rect l="l" t="t" r="r" b="b"/>
              <a:pathLst>
                <a:path w="53839" h="55321" extrusionOk="0">
                  <a:moveTo>
                    <a:pt x="47695" y="590"/>
                  </a:moveTo>
                  <a:cubicBezTo>
                    <a:pt x="49186" y="590"/>
                    <a:pt x="50898" y="1292"/>
                    <a:pt x="52011" y="2399"/>
                  </a:cubicBezTo>
                  <a:cubicBezTo>
                    <a:pt x="52592" y="2977"/>
                    <a:pt x="53257" y="3917"/>
                    <a:pt x="53124" y="5118"/>
                  </a:cubicBezTo>
                  <a:cubicBezTo>
                    <a:pt x="52872" y="7388"/>
                    <a:pt x="44880" y="13868"/>
                    <a:pt x="41821" y="16172"/>
                  </a:cubicBezTo>
                  <a:cubicBezTo>
                    <a:pt x="41726" y="16244"/>
                    <a:pt x="41683" y="16366"/>
                    <a:pt x="41713" y="16482"/>
                  </a:cubicBezTo>
                  <a:lnTo>
                    <a:pt x="49656" y="47623"/>
                  </a:lnTo>
                  <a:cubicBezTo>
                    <a:pt x="49418" y="47617"/>
                    <a:pt x="49179" y="47614"/>
                    <a:pt x="48941" y="47614"/>
                  </a:cubicBezTo>
                  <a:cubicBezTo>
                    <a:pt x="38425" y="47614"/>
                    <a:pt x="28637" y="53441"/>
                    <a:pt x="26817" y="54585"/>
                  </a:cubicBezTo>
                  <a:lnTo>
                    <a:pt x="18790" y="35433"/>
                  </a:lnTo>
                  <a:cubicBezTo>
                    <a:pt x="18753" y="35344"/>
                    <a:pt x="18674" y="35278"/>
                    <a:pt x="18579" y="35258"/>
                  </a:cubicBezTo>
                  <a:cubicBezTo>
                    <a:pt x="18562" y="35254"/>
                    <a:pt x="18545" y="35251"/>
                    <a:pt x="18529" y="35251"/>
                  </a:cubicBezTo>
                  <a:cubicBezTo>
                    <a:pt x="18525" y="35251"/>
                    <a:pt x="18522" y="35251"/>
                    <a:pt x="18518" y="35252"/>
                  </a:cubicBezTo>
                  <a:cubicBezTo>
                    <a:pt x="18443" y="35252"/>
                    <a:pt x="18370" y="35281"/>
                    <a:pt x="18314" y="35332"/>
                  </a:cubicBezTo>
                  <a:cubicBezTo>
                    <a:pt x="15264" y="38217"/>
                    <a:pt x="9266" y="43802"/>
                    <a:pt x="8400" y="44296"/>
                  </a:cubicBezTo>
                  <a:cubicBezTo>
                    <a:pt x="8260" y="44377"/>
                    <a:pt x="8104" y="44478"/>
                    <a:pt x="7933" y="44590"/>
                  </a:cubicBezTo>
                  <a:cubicBezTo>
                    <a:pt x="7249" y="45032"/>
                    <a:pt x="6429" y="45563"/>
                    <a:pt x="5510" y="45563"/>
                  </a:cubicBezTo>
                  <a:cubicBezTo>
                    <a:pt x="4733" y="45563"/>
                    <a:pt x="3885" y="45183"/>
                    <a:pt x="2990" y="44048"/>
                  </a:cubicBezTo>
                  <a:cubicBezTo>
                    <a:pt x="750" y="41213"/>
                    <a:pt x="3054" y="38108"/>
                    <a:pt x="3170" y="37954"/>
                  </a:cubicBezTo>
                  <a:cubicBezTo>
                    <a:pt x="7161" y="31448"/>
                    <a:pt x="11886" y="23562"/>
                    <a:pt x="11731" y="22950"/>
                  </a:cubicBezTo>
                  <a:cubicBezTo>
                    <a:pt x="11762" y="22573"/>
                    <a:pt x="13127" y="21484"/>
                    <a:pt x="15788" y="19710"/>
                  </a:cubicBezTo>
                  <a:cubicBezTo>
                    <a:pt x="17214" y="18759"/>
                    <a:pt x="33625" y="8560"/>
                    <a:pt x="33820" y="8437"/>
                  </a:cubicBezTo>
                  <a:cubicBezTo>
                    <a:pt x="34175" y="8153"/>
                    <a:pt x="34775" y="7761"/>
                    <a:pt x="35354" y="7381"/>
                  </a:cubicBezTo>
                  <a:cubicBezTo>
                    <a:pt x="36085" y="6901"/>
                    <a:pt x="36778" y="6448"/>
                    <a:pt x="37061" y="6165"/>
                  </a:cubicBezTo>
                  <a:cubicBezTo>
                    <a:pt x="37445" y="5781"/>
                    <a:pt x="44533" y="931"/>
                    <a:pt x="47180" y="620"/>
                  </a:cubicBezTo>
                  <a:cubicBezTo>
                    <a:pt x="47348" y="600"/>
                    <a:pt x="47520" y="590"/>
                    <a:pt x="47695" y="590"/>
                  </a:cubicBezTo>
                  <a:close/>
                  <a:moveTo>
                    <a:pt x="47681" y="1"/>
                  </a:moveTo>
                  <a:cubicBezTo>
                    <a:pt x="47488" y="1"/>
                    <a:pt x="47297" y="11"/>
                    <a:pt x="47112" y="33"/>
                  </a:cubicBezTo>
                  <a:cubicBezTo>
                    <a:pt x="44277" y="365"/>
                    <a:pt x="37183" y="5206"/>
                    <a:pt x="36644" y="5745"/>
                  </a:cubicBezTo>
                  <a:cubicBezTo>
                    <a:pt x="36403" y="5987"/>
                    <a:pt x="35705" y="6444"/>
                    <a:pt x="35030" y="6886"/>
                  </a:cubicBezTo>
                  <a:cubicBezTo>
                    <a:pt x="34440" y="7274"/>
                    <a:pt x="33829" y="7674"/>
                    <a:pt x="33480" y="7955"/>
                  </a:cubicBezTo>
                  <a:cubicBezTo>
                    <a:pt x="33316" y="8058"/>
                    <a:pt x="16895" y="18262"/>
                    <a:pt x="15459" y="19219"/>
                  </a:cubicBezTo>
                  <a:cubicBezTo>
                    <a:pt x="12164" y="21416"/>
                    <a:pt x="11050" y="22395"/>
                    <a:pt x="11147" y="23028"/>
                  </a:cubicBezTo>
                  <a:cubicBezTo>
                    <a:pt x="10965" y="23902"/>
                    <a:pt x="5865" y="32430"/>
                    <a:pt x="2682" y="37619"/>
                  </a:cubicBezTo>
                  <a:cubicBezTo>
                    <a:pt x="2656" y="37655"/>
                    <a:pt x="1" y="41216"/>
                    <a:pt x="2525" y="44415"/>
                  </a:cubicBezTo>
                  <a:cubicBezTo>
                    <a:pt x="3556" y="45721"/>
                    <a:pt x="4576" y="46145"/>
                    <a:pt x="5496" y="46145"/>
                  </a:cubicBezTo>
                  <a:cubicBezTo>
                    <a:pt x="6619" y="46145"/>
                    <a:pt x="7593" y="45513"/>
                    <a:pt x="8254" y="45085"/>
                  </a:cubicBezTo>
                  <a:cubicBezTo>
                    <a:pt x="8415" y="44980"/>
                    <a:pt x="8562" y="44884"/>
                    <a:pt x="8693" y="44810"/>
                  </a:cubicBezTo>
                  <a:cubicBezTo>
                    <a:pt x="9728" y="44218"/>
                    <a:pt x="16807" y="37567"/>
                    <a:pt x="18411" y="36055"/>
                  </a:cubicBezTo>
                  <a:lnTo>
                    <a:pt x="26407" y="55139"/>
                  </a:lnTo>
                  <a:cubicBezTo>
                    <a:pt x="26441" y="55220"/>
                    <a:pt x="26511" y="55281"/>
                    <a:pt x="26595" y="55308"/>
                  </a:cubicBezTo>
                  <a:cubicBezTo>
                    <a:pt x="26623" y="55315"/>
                    <a:pt x="26652" y="55320"/>
                    <a:pt x="26681" y="55320"/>
                  </a:cubicBezTo>
                  <a:cubicBezTo>
                    <a:pt x="26738" y="55320"/>
                    <a:pt x="26795" y="55303"/>
                    <a:pt x="26844" y="55271"/>
                  </a:cubicBezTo>
                  <a:cubicBezTo>
                    <a:pt x="26954" y="55198"/>
                    <a:pt x="37514" y="48204"/>
                    <a:pt x="48915" y="48204"/>
                  </a:cubicBezTo>
                  <a:cubicBezTo>
                    <a:pt x="49285" y="48204"/>
                    <a:pt x="49657" y="48212"/>
                    <a:pt x="50029" y="48227"/>
                  </a:cubicBezTo>
                  <a:cubicBezTo>
                    <a:pt x="50030" y="48227"/>
                    <a:pt x="50032" y="48227"/>
                    <a:pt x="50033" y="48227"/>
                  </a:cubicBezTo>
                  <a:cubicBezTo>
                    <a:pt x="50125" y="48227"/>
                    <a:pt x="50211" y="48187"/>
                    <a:pt x="50271" y="48118"/>
                  </a:cubicBezTo>
                  <a:cubicBezTo>
                    <a:pt x="50329" y="48045"/>
                    <a:pt x="50350" y="47949"/>
                    <a:pt x="50327" y="47858"/>
                  </a:cubicBezTo>
                  <a:lnTo>
                    <a:pt x="42334" y="16526"/>
                  </a:lnTo>
                  <a:cubicBezTo>
                    <a:pt x="43748" y="15451"/>
                    <a:pt x="53398" y="8013"/>
                    <a:pt x="53713" y="5184"/>
                  </a:cubicBezTo>
                  <a:cubicBezTo>
                    <a:pt x="53839" y="4048"/>
                    <a:pt x="53394" y="2940"/>
                    <a:pt x="52427" y="1981"/>
                  </a:cubicBezTo>
                  <a:cubicBezTo>
                    <a:pt x="51208" y="768"/>
                    <a:pt x="49328" y="1"/>
                    <a:pt x="476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3"/>
            <p:cNvSpPr/>
            <p:nvPr/>
          </p:nvSpPr>
          <p:spPr>
            <a:xfrm>
              <a:off x="8087869" y="2663173"/>
              <a:ext cx="914445" cy="967644"/>
            </a:xfrm>
            <a:custGeom>
              <a:avLst/>
              <a:gdLst/>
              <a:ahLst/>
              <a:cxnLst/>
              <a:rect l="l" t="t" r="r" b="b"/>
              <a:pathLst>
                <a:path w="51722" h="54731" extrusionOk="0">
                  <a:moveTo>
                    <a:pt x="45687" y="1"/>
                  </a:moveTo>
                  <a:cubicBezTo>
                    <a:pt x="45504" y="1"/>
                    <a:pt x="45325" y="11"/>
                    <a:pt x="45150" y="31"/>
                  </a:cubicBezTo>
                  <a:cubicBezTo>
                    <a:pt x="44055" y="161"/>
                    <a:pt x="42262" y="1012"/>
                    <a:pt x="40475" y="2018"/>
                  </a:cubicBezTo>
                  <a:cubicBezTo>
                    <a:pt x="40602" y="1995"/>
                    <a:pt x="40739" y="1980"/>
                    <a:pt x="40882" y="1980"/>
                  </a:cubicBezTo>
                  <a:cubicBezTo>
                    <a:pt x="41425" y="1980"/>
                    <a:pt x="42063" y="2189"/>
                    <a:pt x="42632" y="2919"/>
                  </a:cubicBezTo>
                  <a:cubicBezTo>
                    <a:pt x="43960" y="4627"/>
                    <a:pt x="41113" y="10129"/>
                    <a:pt x="41113" y="10129"/>
                  </a:cubicBezTo>
                  <a:cubicBezTo>
                    <a:pt x="41113" y="10129"/>
                    <a:pt x="40233" y="4386"/>
                    <a:pt x="40021" y="4386"/>
                  </a:cubicBezTo>
                  <a:cubicBezTo>
                    <a:pt x="39989" y="4386"/>
                    <a:pt x="39972" y="4517"/>
                    <a:pt x="39975" y="4817"/>
                  </a:cubicBezTo>
                  <a:cubicBezTo>
                    <a:pt x="40003" y="7108"/>
                    <a:pt x="39406" y="14113"/>
                    <a:pt x="39406" y="14113"/>
                  </a:cubicBezTo>
                  <a:cubicBezTo>
                    <a:pt x="39406" y="14113"/>
                    <a:pt x="36408" y="10515"/>
                    <a:pt x="35876" y="10515"/>
                  </a:cubicBezTo>
                  <a:cubicBezTo>
                    <a:pt x="35810" y="10515"/>
                    <a:pt x="35782" y="10571"/>
                    <a:pt x="35803" y="10698"/>
                  </a:cubicBezTo>
                  <a:cubicBezTo>
                    <a:pt x="35993" y="11836"/>
                    <a:pt x="38458" y="22461"/>
                    <a:pt x="39977" y="26444"/>
                  </a:cubicBezTo>
                  <a:cubicBezTo>
                    <a:pt x="41494" y="30428"/>
                    <a:pt x="38837" y="41622"/>
                    <a:pt x="37320" y="44847"/>
                  </a:cubicBezTo>
                  <a:cubicBezTo>
                    <a:pt x="37186" y="45131"/>
                    <a:pt x="37072" y="45259"/>
                    <a:pt x="36973" y="45259"/>
                  </a:cubicBezTo>
                  <a:cubicBezTo>
                    <a:pt x="36073" y="45259"/>
                    <a:pt x="36466" y="34693"/>
                    <a:pt x="35522" y="34693"/>
                  </a:cubicBezTo>
                  <a:cubicBezTo>
                    <a:pt x="35391" y="34693"/>
                    <a:pt x="35234" y="34897"/>
                    <a:pt x="35044" y="35361"/>
                  </a:cubicBezTo>
                  <a:cubicBezTo>
                    <a:pt x="33335" y="39534"/>
                    <a:pt x="27644" y="51107"/>
                    <a:pt x="26316" y="52245"/>
                  </a:cubicBezTo>
                  <a:cubicBezTo>
                    <a:pt x="26276" y="52280"/>
                    <a:pt x="26238" y="52297"/>
                    <a:pt x="26203" y="52297"/>
                  </a:cubicBezTo>
                  <a:cubicBezTo>
                    <a:pt x="25149" y="52297"/>
                    <a:pt x="26753" y="36708"/>
                    <a:pt x="27211" y="34614"/>
                  </a:cubicBezTo>
                  <a:lnTo>
                    <a:pt x="27211" y="34614"/>
                  </a:lnTo>
                  <a:cubicBezTo>
                    <a:pt x="26633" y="36419"/>
                    <a:pt x="22712" y="47883"/>
                    <a:pt x="22712" y="47883"/>
                  </a:cubicBezTo>
                  <a:lnTo>
                    <a:pt x="17400" y="34222"/>
                  </a:lnTo>
                  <a:cubicBezTo>
                    <a:pt x="17400" y="34222"/>
                    <a:pt x="9732" y="27992"/>
                    <a:pt x="9201" y="27992"/>
                  </a:cubicBezTo>
                  <a:cubicBezTo>
                    <a:pt x="9153" y="27992"/>
                    <a:pt x="9163" y="28042"/>
                    <a:pt x="9241" y="28151"/>
                  </a:cubicBezTo>
                  <a:cubicBezTo>
                    <a:pt x="10191" y="29478"/>
                    <a:pt x="12467" y="33653"/>
                    <a:pt x="12467" y="33653"/>
                  </a:cubicBezTo>
                  <a:cubicBezTo>
                    <a:pt x="12467" y="33653"/>
                    <a:pt x="8426" y="32816"/>
                    <a:pt x="7867" y="32816"/>
                  </a:cubicBezTo>
                  <a:cubicBezTo>
                    <a:pt x="7774" y="32816"/>
                    <a:pt x="7778" y="32840"/>
                    <a:pt x="7913" y="32894"/>
                  </a:cubicBezTo>
                  <a:cubicBezTo>
                    <a:pt x="8862" y="33273"/>
                    <a:pt x="13036" y="35362"/>
                    <a:pt x="13036" y="35362"/>
                  </a:cubicBezTo>
                  <a:cubicBezTo>
                    <a:pt x="13036" y="35362"/>
                    <a:pt x="4499" y="41433"/>
                    <a:pt x="2032" y="42192"/>
                  </a:cubicBezTo>
                  <a:cubicBezTo>
                    <a:pt x="1363" y="42397"/>
                    <a:pt x="665" y="42504"/>
                    <a:pt x="0" y="42563"/>
                  </a:cubicBezTo>
                  <a:cubicBezTo>
                    <a:pt x="177" y="43061"/>
                    <a:pt x="433" y="43525"/>
                    <a:pt x="761" y="43938"/>
                  </a:cubicBezTo>
                  <a:cubicBezTo>
                    <a:pt x="1722" y="45156"/>
                    <a:pt x="2659" y="45557"/>
                    <a:pt x="3508" y="45557"/>
                  </a:cubicBezTo>
                  <a:cubicBezTo>
                    <a:pt x="4790" y="45557"/>
                    <a:pt x="5874" y="44646"/>
                    <a:pt x="6551" y="44259"/>
                  </a:cubicBezTo>
                  <a:cubicBezTo>
                    <a:pt x="7676" y="43616"/>
                    <a:pt x="16522" y="35254"/>
                    <a:pt x="16522" y="35254"/>
                  </a:cubicBezTo>
                  <a:lnTo>
                    <a:pt x="24685" y="54731"/>
                  </a:lnTo>
                  <a:cubicBezTo>
                    <a:pt x="24685" y="54731"/>
                    <a:pt x="35295" y="47615"/>
                    <a:pt x="46928" y="47615"/>
                  </a:cubicBezTo>
                  <a:cubicBezTo>
                    <a:pt x="47299" y="47615"/>
                    <a:pt x="47671" y="47622"/>
                    <a:pt x="48044" y="47637"/>
                  </a:cubicBezTo>
                  <a:lnTo>
                    <a:pt x="40003" y="16114"/>
                  </a:lnTo>
                  <a:cubicBezTo>
                    <a:pt x="40003" y="16114"/>
                    <a:pt x="51100" y="7752"/>
                    <a:pt x="51421" y="4856"/>
                  </a:cubicBezTo>
                  <a:cubicBezTo>
                    <a:pt x="51722" y="2146"/>
                    <a:pt x="48360" y="1"/>
                    <a:pt x="45687" y="1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3"/>
            <p:cNvSpPr/>
            <p:nvPr/>
          </p:nvSpPr>
          <p:spPr>
            <a:xfrm>
              <a:off x="8087869" y="2663173"/>
              <a:ext cx="914445" cy="967644"/>
            </a:xfrm>
            <a:custGeom>
              <a:avLst/>
              <a:gdLst/>
              <a:ahLst/>
              <a:cxnLst/>
              <a:rect l="l" t="t" r="r" b="b"/>
              <a:pathLst>
                <a:path w="51722" h="54731" extrusionOk="0">
                  <a:moveTo>
                    <a:pt x="45687" y="1"/>
                  </a:moveTo>
                  <a:cubicBezTo>
                    <a:pt x="45504" y="1"/>
                    <a:pt x="45325" y="11"/>
                    <a:pt x="45150" y="31"/>
                  </a:cubicBezTo>
                  <a:cubicBezTo>
                    <a:pt x="44055" y="161"/>
                    <a:pt x="42262" y="1012"/>
                    <a:pt x="40475" y="2018"/>
                  </a:cubicBezTo>
                  <a:cubicBezTo>
                    <a:pt x="40602" y="1995"/>
                    <a:pt x="40739" y="1980"/>
                    <a:pt x="40882" y="1980"/>
                  </a:cubicBezTo>
                  <a:cubicBezTo>
                    <a:pt x="41425" y="1980"/>
                    <a:pt x="42063" y="2189"/>
                    <a:pt x="42632" y="2919"/>
                  </a:cubicBezTo>
                  <a:cubicBezTo>
                    <a:pt x="43960" y="4627"/>
                    <a:pt x="41113" y="10129"/>
                    <a:pt x="41113" y="10129"/>
                  </a:cubicBezTo>
                  <a:cubicBezTo>
                    <a:pt x="41113" y="10129"/>
                    <a:pt x="40233" y="4386"/>
                    <a:pt x="40021" y="4386"/>
                  </a:cubicBezTo>
                  <a:cubicBezTo>
                    <a:pt x="39989" y="4386"/>
                    <a:pt x="39972" y="4517"/>
                    <a:pt x="39975" y="4817"/>
                  </a:cubicBezTo>
                  <a:cubicBezTo>
                    <a:pt x="40003" y="7108"/>
                    <a:pt x="39406" y="14113"/>
                    <a:pt x="39406" y="14113"/>
                  </a:cubicBezTo>
                  <a:cubicBezTo>
                    <a:pt x="39406" y="14113"/>
                    <a:pt x="36408" y="10515"/>
                    <a:pt x="35876" y="10515"/>
                  </a:cubicBezTo>
                  <a:cubicBezTo>
                    <a:pt x="35810" y="10515"/>
                    <a:pt x="35782" y="10571"/>
                    <a:pt x="35803" y="10698"/>
                  </a:cubicBezTo>
                  <a:cubicBezTo>
                    <a:pt x="35993" y="11836"/>
                    <a:pt x="38458" y="22461"/>
                    <a:pt x="39977" y="26444"/>
                  </a:cubicBezTo>
                  <a:cubicBezTo>
                    <a:pt x="41494" y="30428"/>
                    <a:pt x="38837" y="41622"/>
                    <a:pt x="37320" y="44847"/>
                  </a:cubicBezTo>
                  <a:cubicBezTo>
                    <a:pt x="37186" y="45131"/>
                    <a:pt x="37072" y="45259"/>
                    <a:pt x="36973" y="45259"/>
                  </a:cubicBezTo>
                  <a:cubicBezTo>
                    <a:pt x="36073" y="45259"/>
                    <a:pt x="36466" y="34693"/>
                    <a:pt x="35522" y="34693"/>
                  </a:cubicBezTo>
                  <a:cubicBezTo>
                    <a:pt x="35391" y="34693"/>
                    <a:pt x="35234" y="34897"/>
                    <a:pt x="35044" y="35361"/>
                  </a:cubicBezTo>
                  <a:cubicBezTo>
                    <a:pt x="33335" y="39534"/>
                    <a:pt x="27644" y="51107"/>
                    <a:pt x="26316" y="52245"/>
                  </a:cubicBezTo>
                  <a:cubicBezTo>
                    <a:pt x="26276" y="52280"/>
                    <a:pt x="26238" y="52297"/>
                    <a:pt x="26203" y="52297"/>
                  </a:cubicBezTo>
                  <a:cubicBezTo>
                    <a:pt x="25149" y="52297"/>
                    <a:pt x="26753" y="36708"/>
                    <a:pt x="27211" y="34614"/>
                  </a:cubicBezTo>
                  <a:lnTo>
                    <a:pt x="27211" y="34614"/>
                  </a:lnTo>
                  <a:cubicBezTo>
                    <a:pt x="26633" y="36419"/>
                    <a:pt x="22712" y="47883"/>
                    <a:pt x="22712" y="47883"/>
                  </a:cubicBezTo>
                  <a:lnTo>
                    <a:pt x="17400" y="34222"/>
                  </a:lnTo>
                  <a:cubicBezTo>
                    <a:pt x="17400" y="34222"/>
                    <a:pt x="9732" y="27992"/>
                    <a:pt x="9201" y="27992"/>
                  </a:cubicBezTo>
                  <a:cubicBezTo>
                    <a:pt x="9153" y="27992"/>
                    <a:pt x="9163" y="28042"/>
                    <a:pt x="9241" y="28151"/>
                  </a:cubicBezTo>
                  <a:cubicBezTo>
                    <a:pt x="10191" y="29478"/>
                    <a:pt x="12467" y="33653"/>
                    <a:pt x="12467" y="33653"/>
                  </a:cubicBezTo>
                  <a:cubicBezTo>
                    <a:pt x="12467" y="33653"/>
                    <a:pt x="8426" y="32816"/>
                    <a:pt x="7867" y="32816"/>
                  </a:cubicBezTo>
                  <a:cubicBezTo>
                    <a:pt x="7774" y="32816"/>
                    <a:pt x="7778" y="32840"/>
                    <a:pt x="7913" y="32894"/>
                  </a:cubicBezTo>
                  <a:cubicBezTo>
                    <a:pt x="8862" y="33273"/>
                    <a:pt x="13036" y="35362"/>
                    <a:pt x="13036" y="35362"/>
                  </a:cubicBezTo>
                  <a:cubicBezTo>
                    <a:pt x="13036" y="35362"/>
                    <a:pt x="4499" y="41433"/>
                    <a:pt x="2032" y="42192"/>
                  </a:cubicBezTo>
                  <a:cubicBezTo>
                    <a:pt x="1363" y="42397"/>
                    <a:pt x="665" y="42504"/>
                    <a:pt x="0" y="42563"/>
                  </a:cubicBezTo>
                  <a:cubicBezTo>
                    <a:pt x="177" y="43061"/>
                    <a:pt x="433" y="43525"/>
                    <a:pt x="761" y="43938"/>
                  </a:cubicBezTo>
                  <a:cubicBezTo>
                    <a:pt x="1722" y="45156"/>
                    <a:pt x="2659" y="45557"/>
                    <a:pt x="3508" y="45557"/>
                  </a:cubicBezTo>
                  <a:cubicBezTo>
                    <a:pt x="4790" y="45557"/>
                    <a:pt x="5874" y="44646"/>
                    <a:pt x="6551" y="44259"/>
                  </a:cubicBezTo>
                  <a:cubicBezTo>
                    <a:pt x="7676" y="43616"/>
                    <a:pt x="16522" y="35254"/>
                    <a:pt x="16522" y="35254"/>
                  </a:cubicBezTo>
                  <a:lnTo>
                    <a:pt x="24685" y="54731"/>
                  </a:lnTo>
                  <a:cubicBezTo>
                    <a:pt x="24685" y="54731"/>
                    <a:pt x="35295" y="47615"/>
                    <a:pt x="46928" y="47615"/>
                  </a:cubicBezTo>
                  <a:cubicBezTo>
                    <a:pt x="47299" y="47615"/>
                    <a:pt x="47671" y="47622"/>
                    <a:pt x="48044" y="47637"/>
                  </a:cubicBezTo>
                  <a:lnTo>
                    <a:pt x="40003" y="16114"/>
                  </a:lnTo>
                  <a:cubicBezTo>
                    <a:pt x="40003" y="16114"/>
                    <a:pt x="51100" y="7752"/>
                    <a:pt x="51421" y="4856"/>
                  </a:cubicBezTo>
                  <a:cubicBezTo>
                    <a:pt x="51722" y="2146"/>
                    <a:pt x="48360" y="1"/>
                    <a:pt x="45687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3"/>
            <p:cNvSpPr/>
            <p:nvPr/>
          </p:nvSpPr>
          <p:spPr>
            <a:xfrm>
              <a:off x="8509254" y="3396469"/>
              <a:ext cx="27068" cy="234348"/>
            </a:xfrm>
            <a:custGeom>
              <a:avLst/>
              <a:gdLst/>
              <a:ahLst/>
              <a:cxnLst/>
              <a:rect l="l" t="t" r="r" b="b"/>
              <a:pathLst>
                <a:path w="1531" h="13255" extrusionOk="0">
                  <a:moveTo>
                    <a:pt x="1530" y="1"/>
                  </a:moveTo>
                  <a:lnTo>
                    <a:pt x="1530" y="1"/>
                  </a:lnTo>
                  <a:cubicBezTo>
                    <a:pt x="1" y="7647"/>
                    <a:pt x="851" y="13255"/>
                    <a:pt x="851" y="13255"/>
                  </a:cubicBezTo>
                  <a:lnTo>
                    <a:pt x="15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3"/>
            <p:cNvSpPr/>
            <p:nvPr/>
          </p:nvSpPr>
          <p:spPr>
            <a:xfrm>
              <a:off x="8504250" y="3391236"/>
              <a:ext cx="37747" cy="244815"/>
            </a:xfrm>
            <a:custGeom>
              <a:avLst/>
              <a:gdLst/>
              <a:ahLst/>
              <a:cxnLst/>
              <a:rect l="l" t="t" r="r" b="b"/>
              <a:pathLst>
                <a:path w="2135" h="13847" extrusionOk="0">
                  <a:moveTo>
                    <a:pt x="1814" y="1"/>
                  </a:moveTo>
                  <a:cubicBezTo>
                    <a:pt x="1676" y="1"/>
                    <a:pt x="1551" y="98"/>
                    <a:pt x="1523" y="238"/>
                  </a:cubicBezTo>
                  <a:cubicBezTo>
                    <a:pt x="0" y="7847"/>
                    <a:pt x="833" y="13538"/>
                    <a:pt x="840" y="13595"/>
                  </a:cubicBezTo>
                  <a:cubicBezTo>
                    <a:pt x="863" y="13738"/>
                    <a:pt x="986" y="13845"/>
                    <a:pt x="1132" y="13846"/>
                  </a:cubicBezTo>
                  <a:cubicBezTo>
                    <a:pt x="1147" y="13845"/>
                    <a:pt x="1162" y="13844"/>
                    <a:pt x="1178" y="13841"/>
                  </a:cubicBezTo>
                  <a:cubicBezTo>
                    <a:pt x="1339" y="13817"/>
                    <a:pt x="1450" y="13666"/>
                    <a:pt x="1426" y="13505"/>
                  </a:cubicBezTo>
                  <a:cubicBezTo>
                    <a:pt x="1417" y="13450"/>
                    <a:pt x="602" y="7855"/>
                    <a:pt x="2102" y="354"/>
                  </a:cubicBezTo>
                  <a:cubicBezTo>
                    <a:pt x="2134" y="194"/>
                    <a:pt x="2030" y="38"/>
                    <a:pt x="1870" y="6"/>
                  </a:cubicBezTo>
                  <a:cubicBezTo>
                    <a:pt x="1851" y="3"/>
                    <a:pt x="1833" y="1"/>
                    <a:pt x="1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3"/>
            <p:cNvSpPr/>
            <p:nvPr/>
          </p:nvSpPr>
          <p:spPr>
            <a:xfrm>
              <a:off x="8497231" y="3258264"/>
              <a:ext cx="54083" cy="198299"/>
            </a:xfrm>
            <a:custGeom>
              <a:avLst/>
              <a:gdLst/>
              <a:ahLst/>
              <a:cxnLst/>
              <a:rect l="l" t="t" r="r" b="b"/>
              <a:pathLst>
                <a:path w="3059" h="11216" extrusionOk="0">
                  <a:moveTo>
                    <a:pt x="3059" y="1"/>
                  </a:moveTo>
                  <a:lnTo>
                    <a:pt x="3059" y="1"/>
                  </a:lnTo>
                  <a:cubicBezTo>
                    <a:pt x="1" y="8496"/>
                    <a:pt x="1" y="11216"/>
                    <a:pt x="1" y="11216"/>
                  </a:cubicBezTo>
                  <a:lnTo>
                    <a:pt x="30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3"/>
            <p:cNvSpPr/>
            <p:nvPr/>
          </p:nvSpPr>
          <p:spPr>
            <a:xfrm>
              <a:off x="8492033" y="3253137"/>
              <a:ext cx="65151" cy="208642"/>
            </a:xfrm>
            <a:custGeom>
              <a:avLst/>
              <a:gdLst/>
              <a:ahLst/>
              <a:cxnLst/>
              <a:rect l="l" t="t" r="r" b="b"/>
              <a:pathLst>
                <a:path w="3685" h="11801" extrusionOk="0">
                  <a:moveTo>
                    <a:pt x="3352" y="1"/>
                  </a:moveTo>
                  <a:cubicBezTo>
                    <a:pt x="3233" y="1"/>
                    <a:pt x="3121" y="73"/>
                    <a:pt x="3076" y="191"/>
                  </a:cubicBezTo>
                  <a:cubicBezTo>
                    <a:pt x="35" y="8638"/>
                    <a:pt x="0" y="11393"/>
                    <a:pt x="0" y="11506"/>
                  </a:cubicBezTo>
                  <a:cubicBezTo>
                    <a:pt x="0" y="11668"/>
                    <a:pt x="132" y="11801"/>
                    <a:pt x="295" y="11801"/>
                  </a:cubicBezTo>
                  <a:cubicBezTo>
                    <a:pt x="457" y="11801"/>
                    <a:pt x="589" y="11670"/>
                    <a:pt x="591" y="11507"/>
                  </a:cubicBezTo>
                  <a:cubicBezTo>
                    <a:pt x="591" y="11480"/>
                    <a:pt x="641" y="8701"/>
                    <a:pt x="3632" y="391"/>
                  </a:cubicBezTo>
                  <a:cubicBezTo>
                    <a:pt x="3684" y="238"/>
                    <a:pt x="3604" y="73"/>
                    <a:pt x="3452" y="19"/>
                  </a:cubicBezTo>
                  <a:cubicBezTo>
                    <a:pt x="3419" y="6"/>
                    <a:pt x="3385" y="1"/>
                    <a:pt x="33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3"/>
            <p:cNvSpPr/>
            <p:nvPr/>
          </p:nvSpPr>
          <p:spPr>
            <a:xfrm>
              <a:off x="8266225" y="3161325"/>
              <a:ext cx="113771" cy="125121"/>
            </a:xfrm>
            <a:custGeom>
              <a:avLst/>
              <a:gdLst/>
              <a:ahLst/>
              <a:cxnLst/>
              <a:rect l="l" t="t" r="r" b="b"/>
              <a:pathLst>
                <a:path w="6435" h="7077" extrusionOk="0">
                  <a:moveTo>
                    <a:pt x="162" y="1"/>
                  </a:moveTo>
                  <a:lnTo>
                    <a:pt x="1" y="2413"/>
                  </a:lnTo>
                  <a:lnTo>
                    <a:pt x="6434" y="7076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3"/>
            <p:cNvSpPr/>
            <p:nvPr/>
          </p:nvSpPr>
          <p:spPr>
            <a:xfrm>
              <a:off x="8260302" y="3155950"/>
              <a:ext cx="126571" cy="135729"/>
            </a:xfrm>
            <a:custGeom>
              <a:avLst/>
              <a:gdLst/>
              <a:ahLst/>
              <a:cxnLst/>
              <a:rect l="l" t="t" r="r" b="b"/>
              <a:pathLst>
                <a:path w="7159" h="7677" extrusionOk="0">
                  <a:moveTo>
                    <a:pt x="489" y="0"/>
                  </a:moveTo>
                  <a:cubicBezTo>
                    <a:pt x="419" y="0"/>
                    <a:pt x="349" y="25"/>
                    <a:pt x="293" y="75"/>
                  </a:cubicBezTo>
                  <a:cubicBezTo>
                    <a:pt x="167" y="188"/>
                    <a:pt x="160" y="380"/>
                    <a:pt x="277" y="501"/>
                  </a:cubicBezTo>
                  <a:lnTo>
                    <a:pt x="4759" y="5558"/>
                  </a:lnTo>
                  <a:lnTo>
                    <a:pt x="510" y="2478"/>
                  </a:lnTo>
                  <a:cubicBezTo>
                    <a:pt x="457" y="2440"/>
                    <a:pt x="396" y="2421"/>
                    <a:pt x="336" y="2421"/>
                  </a:cubicBezTo>
                  <a:cubicBezTo>
                    <a:pt x="244" y="2421"/>
                    <a:pt x="154" y="2463"/>
                    <a:pt x="97" y="2543"/>
                  </a:cubicBezTo>
                  <a:cubicBezTo>
                    <a:pt x="1" y="2675"/>
                    <a:pt x="30" y="2860"/>
                    <a:pt x="162" y="2957"/>
                  </a:cubicBezTo>
                  <a:lnTo>
                    <a:pt x="6596" y="7620"/>
                  </a:lnTo>
                  <a:cubicBezTo>
                    <a:pt x="6646" y="7656"/>
                    <a:pt x="6706" y="7676"/>
                    <a:pt x="6769" y="7676"/>
                  </a:cubicBezTo>
                  <a:cubicBezTo>
                    <a:pt x="7024" y="7676"/>
                    <a:pt x="7158" y="7375"/>
                    <a:pt x="6990" y="7185"/>
                  </a:cubicBezTo>
                  <a:lnTo>
                    <a:pt x="717" y="108"/>
                  </a:lnTo>
                  <a:cubicBezTo>
                    <a:pt x="658" y="37"/>
                    <a:pt x="574" y="0"/>
                    <a:pt x="4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3"/>
            <p:cNvSpPr/>
            <p:nvPr/>
          </p:nvSpPr>
          <p:spPr>
            <a:xfrm>
              <a:off x="8795104" y="2743334"/>
              <a:ext cx="37004" cy="204734"/>
            </a:xfrm>
            <a:custGeom>
              <a:avLst/>
              <a:gdLst/>
              <a:ahLst/>
              <a:cxnLst/>
              <a:rect l="l" t="t" r="r" b="b"/>
              <a:pathLst>
                <a:path w="2093" h="11580" extrusionOk="0">
                  <a:moveTo>
                    <a:pt x="2092" y="1"/>
                  </a:moveTo>
                  <a:lnTo>
                    <a:pt x="1" y="2574"/>
                  </a:lnTo>
                  <a:lnTo>
                    <a:pt x="1" y="11580"/>
                  </a:lnTo>
                  <a:lnTo>
                    <a:pt x="20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3"/>
            <p:cNvSpPr/>
            <p:nvPr/>
          </p:nvSpPr>
          <p:spPr>
            <a:xfrm>
              <a:off x="8789888" y="2738119"/>
              <a:ext cx="47860" cy="215183"/>
            </a:xfrm>
            <a:custGeom>
              <a:avLst/>
              <a:gdLst/>
              <a:ahLst/>
              <a:cxnLst/>
              <a:rect l="l" t="t" r="r" b="b"/>
              <a:pathLst>
                <a:path w="2707" h="12171" extrusionOk="0">
                  <a:moveTo>
                    <a:pt x="2386" y="0"/>
                  </a:moveTo>
                  <a:cubicBezTo>
                    <a:pt x="2246" y="0"/>
                    <a:pt x="2122" y="100"/>
                    <a:pt x="2095" y="243"/>
                  </a:cubicBezTo>
                  <a:lnTo>
                    <a:pt x="592" y="8574"/>
                  </a:lnTo>
                  <a:lnTo>
                    <a:pt x="592" y="2869"/>
                  </a:lnTo>
                  <a:cubicBezTo>
                    <a:pt x="592" y="2705"/>
                    <a:pt x="460" y="2573"/>
                    <a:pt x="296" y="2573"/>
                  </a:cubicBezTo>
                  <a:cubicBezTo>
                    <a:pt x="132" y="2573"/>
                    <a:pt x="0" y="2705"/>
                    <a:pt x="0" y="2869"/>
                  </a:cubicBezTo>
                  <a:lnTo>
                    <a:pt x="0" y="11875"/>
                  </a:lnTo>
                  <a:cubicBezTo>
                    <a:pt x="0" y="12029"/>
                    <a:pt x="117" y="12156"/>
                    <a:pt x="270" y="12170"/>
                  </a:cubicBezTo>
                  <a:cubicBezTo>
                    <a:pt x="278" y="12171"/>
                    <a:pt x="287" y="12171"/>
                    <a:pt x="296" y="12171"/>
                  </a:cubicBezTo>
                  <a:cubicBezTo>
                    <a:pt x="440" y="12171"/>
                    <a:pt x="562" y="12069"/>
                    <a:pt x="587" y="11928"/>
                  </a:cubicBezTo>
                  <a:lnTo>
                    <a:pt x="2678" y="349"/>
                  </a:lnTo>
                  <a:cubicBezTo>
                    <a:pt x="2707" y="187"/>
                    <a:pt x="2600" y="34"/>
                    <a:pt x="2439" y="5"/>
                  </a:cubicBezTo>
                  <a:cubicBezTo>
                    <a:pt x="2421" y="2"/>
                    <a:pt x="2403" y="0"/>
                    <a:pt x="2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4"/>
          <p:cNvSpPr/>
          <p:nvPr/>
        </p:nvSpPr>
        <p:spPr>
          <a:xfrm>
            <a:off x="1110343" y="1399406"/>
            <a:ext cx="7054444" cy="5491223"/>
          </a:xfrm>
          <a:custGeom>
            <a:avLst/>
            <a:gdLst/>
            <a:ahLst/>
            <a:cxnLst/>
            <a:rect l="l" t="t" r="r" b="b"/>
            <a:pathLst>
              <a:path w="209681" h="163217" extrusionOk="0">
                <a:moveTo>
                  <a:pt x="126215" y="0"/>
                </a:moveTo>
                <a:cubicBezTo>
                  <a:pt x="125383" y="0"/>
                  <a:pt x="124543" y="14"/>
                  <a:pt x="123697" y="42"/>
                </a:cubicBezTo>
                <a:cubicBezTo>
                  <a:pt x="87871" y="1241"/>
                  <a:pt x="57324" y="25234"/>
                  <a:pt x="32056" y="44028"/>
                </a:cubicBezTo>
                <a:cubicBezTo>
                  <a:pt x="6790" y="62820"/>
                  <a:pt x="0" y="92011"/>
                  <a:pt x="14709" y="114804"/>
                </a:cubicBezTo>
                <a:cubicBezTo>
                  <a:pt x="29416" y="137597"/>
                  <a:pt x="52798" y="127999"/>
                  <a:pt x="82590" y="142793"/>
                </a:cubicBezTo>
                <a:cubicBezTo>
                  <a:pt x="107746" y="155286"/>
                  <a:pt x="115695" y="163217"/>
                  <a:pt x="137537" y="163217"/>
                </a:cubicBezTo>
                <a:cubicBezTo>
                  <a:pt x="141563" y="163217"/>
                  <a:pt x="146062" y="162947"/>
                  <a:pt x="151227" y="162387"/>
                </a:cubicBezTo>
                <a:cubicBezTo>
                  <a:pt x="184414" y="158788"/>
                  <a:pt x="209680" y="122000"/>
                  <a:pt x="205910" y="82814"/>
                </a:cubicBezTo>
                <a:cubicBezTo>
                  <a:pt x="202138" y="43628"/>
                  <a:pt x="182150" y="23634"/>
                  <a:pt x="182150" y="23634"/>
                </a:cubicBezTo>
                <a:cubicBezTo>
                  <a:pt x="182150" y="23634"/>
                  <a:pt x="160581" y="0"/>
                  <a:pt x="1262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4"/>
          <p:cNvSpPr txBox="1">
            <a:spLocks noGrp="1"/>
          </p:cNvSpPr>
          <p:nvPr>
            <p:ph type="title"/>
          </p:nvPr>
        </p:nvSpPr>
        <p:spPr>
          <a:xfrm>
            <a:off x="3569959" y="1735800"/>
            <a:ext cx="2977799" cy="167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FINISHED</a:t>
            </a:r>
            <a:endParaRPr dirty="0"/>
          </a:p>
        </p:txBody>
      </p:sp>
      <p:sp>
        <p:nvSpPr>
          <p:cNvPr id="606" name="Google Shape;606;p34"/>
          <p:cNvSpPr txBox="1">
            <a:spLocks noGrp="1"/>
          </p:cNvSpPr>
          <p:nvPr>
            <p:ph type="subTitle" idx="1"/>
          </p:nvPr>
        </p:nvSpPr>
        <p:spPr>
          <a:xfrm>
            <a:off x="3636281" y="2747515"/>
            <a:ext cx="2977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2"/>
                </a:solidFill>
              </a:rPr>
              <a:t>I hope u enjoyed.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lt2"/>
                </a:solidFill>
              </a:rPr>
              <a:t>@</a:t>
            </a:r>
            <a:r>
              <a:rPr lang="en-US" sz="1000" dirty="0" err="1">
                <a:solidFill>
                  <a:schemeClr val="lt2"/>
                </a:solidFill>
              </a:rPr>
              <a:t>mrkhosravian</a:t>
            </a:r>
            <a:endParaRPr sz="1000" dirty="0">
              <a:solidFill>
                <a:schemeClr val="l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C2AC6C-2C05-164C-A00C-EE0C6BE54225}"/>
              </a:ext>
            </a:extLst>
          </p:cNvPr>
          <p:cNvSpPr/>
          <p:nvPr/>
        </p:nvSpPr>
        <p:spPr>
          <a:xfrm>
            <a:off x="3636281" y="3882214"/>
            <a:ext cx="30246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Code Images: 	</a:t>
            </a:r>
            <a:r>
              <a:rPr lang="en-US" sz="800" dirty="0" err="1"/>
              <a:t>carbon.now.sh</a:t>
            </a:r>
            <a:endParaRPr lang="en-US" sz="800" dirty="0"/>
          </a:p>
          <a:p>
            <a:r>
              <a:rPr lang="en-US" sz="800" dirty="0"/>
              <a:t>Slides: 	</a:t>
            </a:r>
            <a:r>
              <a:rPr lang="en-US" sz="800" dirty="0" err="1"/>
              <a:t>slidesgo.com</a:t>
            </a:r>
            <a:endParaRPr lang="en-US" sz="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body" idx="1"/>
          </p:nvPr>
        </p:nvSpPr>
        <p:spPr>
          <a:xfrm>
            <a:off x="626625" y="877875"/>
            <a:ext cx="7322400" cy="40746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dirty="0"/>
              <a:t>The first line of the input contains three integers n, m and k (1 ≤ k ≤ m ≤ n ≤ 2 * 10</a:t>
            </a:r>
            <a:r>
              <a:rPr lang="en-US" baseline="30000" dirty="0"/>
              <a:t>5</a:t>
            </a:r>
            <a:r>
              <a:rPr lang="en-US" dirty="0"/>
              <a:t>).</a:t>
            </a:r>
          </a:p>
          <a:p>
            <a:pPr marL="152400" indent="0">
              <a:buNone/>
            </a:pPr>
            <a:r>
              <a:rPr lang="en-US" dirty="0"/>
              <a:t>The next n lines contain descriptions of books, one description per line: the </a:t>
            </a:r>
            <a:r>
              <a:rPr lang="en-US" dirty="0" err="1"/>
              <a:t>i-th</a:t>
            </a:r>
            <a:r>
              <a:rPr lang="en-US" dirty="0"/>
              <a:t> line contains three integers 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, a</a:t>
            </a:r>
            <a:r>
              <a:rPr lang="en-US" baseline="-25000" dirty="0"/>
              <a:t>i</a:t>
            </a:r>
            <a:r>
              <a:rPr lang="en-US" dirty="0"/>
              <a:t> and b</a:t>
            </a:r>
            <a:r>
              <a:rPr lang="en-US" baseline="-25000" dirty="0"/>
              <a:t>i</a:t>
            </a:r>
            <a:r>
              <a:rPr lang="en-US" dirty="0"/>
              <a:t> (1 ≤ </a:t>
            </a:r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 ≤ 10</a:t>
            </a:r>
            <a:r>
              <a:rPr lang="en-US" baseline="30000" dirty="0"/>
              <a:t>4</a:t>
            </a:r>
            <a:r>
              <a:rPr lang="en-US" dirty="0"/>
              <a:t>, 0 ≤ a</a:t>
            </a:r>
            <a:r>
              <a:rPr lang="en-US" baseline="-25000" dirty="0"/>
              <a:t>i</a:t>
            </a:r>
            <a:r>
              <a:rPr lang="en-US" dirty="0"/>
              <a:t>, b</a:t>
            </a:r>
            <a:r>
              <a:rPr lang="en-US" baseline="-25000" dirty="0"/>
              <a:t>i</a:t>
            </a:r>
            <a:r>
              <a:rPr lang="en-US" dirty="0"/>
              <a:t> ≤ 1), where:</a:t>
            </a:r>
          </a:p>
          <a:p>
            <a:r>
              <a:rPr lang="en-US" dirty="0" err="1"/>
              <a:t>t</a:t>
            </a:r>
            <a:r>
              <a:rPr lang="en-US" baseline="-25000" dirty="0" err="1"/>
              <a:t>i</a:t>
            </a:r>
            <a:r>
              <a:rPr lang="en-US" dirty="0"/>
              <a:t> — the amount of time required for reading the </a:t>
            </a:r>
            <a:r>
              <a:rPr lang="en-US" dirty="0" err="1"/>
              <a:t>i-th</a:t>
            </a:r>
            <a:r>
              <a:rPr lang="en-US" dirty="0"/>
              <a:t> book;</a:t>
            </a:r>
          </a:p>
          <a:p>
            <a:r>
              <a:rPr lang="en-US" dirty="0"/>
              <a:t>a</a:t>
            </a:r>
            <a:r>
              <a:rPr lang="en-US" baseline="-25000" dirty="0"/>
              <a:t>i</a:t>
            </a:r>
            <a:r>
              <a:rPr lang="en-US" dirty="0"/>
              <a:t> equals 1 if Alice likes the </a:t>
            </a:r>
            <a:r>
              <a:rPr lang="en-US" dirty="0" err="1"/>
              <a:t>i-th</a:t>
            </a:r>
            <a:r>
              <a:rPr lang="en-US" dirty="0"/>
              <a:t> book and 0 otherwise;</a:t>
            </a:r>
          </a:p>
          <a:p>
            <a:r>
              <a:rPr lang="en-US" dirty="0"/>
              <a:t>b</a:t>
            </a:r>
            <a:r>
              <a:rPr lang="en-US" baseline="-25000" dirty="0"/>
              <a:t>i</a:t>
            </a:r>
            <a:r>
              <a:rPr lang="en-US" dirty="0"/>
              <a:t> equals 1 if Bob likes the </a:t>
            </a:r>
            <a:r>
              <a:rPr lang="en-US" dirty="0" err="1"/>
              <a:t>i-th</a:t>
            </a:r>
            <a:r>
              <a:rPr lang="en-US" dirty="0"/>
              <a:t> book and 0 otherwise.</a:t>
            </a:r>
          </a:p>
        </p:txBody>
      </p:sp>
      <p:sp>
        <p:nvSpPr>
          <p:cNvPr id="297" name="Google Shape;297;p30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4892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body" idx="1"/>
          </p:nvPr>
        </p:nvSpPr>
        <p:spPr>
          <a:xfrm>
            <a:off x="626625" y="877875"/>
            <a:ext cx="7322400" cy="40746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dirty="0"/>
              <a:t>If there is no solution, print only one integer -1.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dirty="0"/>
              <a:t>If the solution exists, print T in the first line — the minimum total reading time of the suitable set of books. In the second line print m distinct integers from 1 to 𝑛n in any order — indices of books which are in the set you found.</a:t>
            </a:r>
          </a:p>
          <a:p>
            <a:pPr marL="152400" indent="0">
              <a:buNone/>
            </a:pPr>
            <a:endParaRPr lang="en-US" dirty="0"/>
          </a:p>
          <a:p>
            <a:pPr marL="152400" indent="0">
              <a:buNone/>
            </a:pPr>
            <a:r>
              <a:rPr lang="en-US" dirty="0"/>
              <a:t>If there are several answers, print any of them.</a:t>
            </a:r>
          </a:p>
        </p:txBody>
      </p:sp>
      <p:sp>
        <p:nvSpPr>
          <p:cNvPr id="297" name="Google Shape;297;p30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5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8;p29">
            <a:extLst>
              <a:ext uri="{FF2B5EF4-FFF2-40B4-BE49-F238E27FC236}">
                <a16:creationId xmlns:a16="http://schemas.microsoft.com/office/drawing/2014/main" id="{6C6E4480-F666-EA4D-8C5A-CCB372FC0E1D}"/>
              </a:ext>
            </a:extLst>
          </p:cNvPr>
          <p:cNvSpPr/>
          <p:nvPr/>
        </p:nvSpPr>
        <p:spPr>
          <a:xfrm rot="19485586">
            <a:off x="-1403951" y="434096"/>
            <a:ext cx="6288739" cy="6266975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0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1</a:t>
            </a:r>
            <a:endParaRPr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C8914E5-F553-614B-BCBE-1020B947B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049536"/>
              </p:ext>
            </p:extLst>
          </p:nvPr>
        </p:nvGraphicFramePr>
        <p:xfrm>
          <a:off x="6783856" y="877875"/>
          <a:ext cx="1402494" cy="2263140"/>
        </p:xfrm>
        <a:graphic>
          <a:graphicData uri="http://schemas.openxmlformats.org/drawingml/2006/table">
            <a:tbl>
              <a:tblPr firstRow="1" bandRow="1">
                <a:tableStyleId>{7421AC18-9602-40B0-B9C0-2266F23F0759}</a:tableStyleId>
              </a:tblPr>
              <a:tblGrid>
                <a:gridCol w="467498">
                  <a:extLst>
                    <a:ext uri="{9D8B030D-6E8A-4147-A177-3AD203B41FA5}">
                      <a16:colId xmlns:a16="http://schemas.microsoft.com/office/drawing/2014/main" val="2517698443"/>
                    </a:ext>
                  </a:extLst>
                </a:gridCol>
                <a:gridCol w="467498">
                  <a:extLst>
                    <a:ext uri="{9D8B030D-6E8A-4147-A177-3AD203B41FA5}">
                      <a16:colId xmlns:a16="http://schemas.microsoft.com/office/drawing/2014/main" val="2083580058"/>
                    </a:ext>
                  </a:extLst>
                </a:gridCol>
                <a:gridCol w="467498">
                  <a:extLst>
                    <a:ext uri="{9D8B030D-6E8A-4147-A177-3AD203B41FA5}">
                      <a16:colId xmlns:a16="http://schemas.microsoft.com/office/drawing/2014/main" val="494447380"/>
                    </a:ext>
                  </a:extLst>
                </a:gridCol>
              </a:tblGrid>
              <a:tr h="1261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6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3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234163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6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8871151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11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0950181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9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8381255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21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9967901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10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968700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8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0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0316586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pPr algn="l"/>
                      <a:endParaRPr lang="en-US" sz="105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5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5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7035544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pPr algn="l"/>
                      <a:endParaRPr lang="en-US" sz="105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5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5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1448293"/>
                  </a:ext>
                </a:extLst>
              </a:tr>
            </a:tbl>
          </a:graphicData>
        </a:graphic>
      </p:graphicFrame>
      <p:sp>
        <p:nvSpPr>
          <p:cNvPr id="8" name="Google Shape;297;p30">
            <a:extLst>
              <a:ext uri="{FF2B5EF4-FFF2-40B4-BE49-F238E27FC236}">
                <a16:creationId xmlns:a16="http://schemas.microsoft.com/office/drawing/2014/main" id="{C6A5FA6E-BFDA-1E44-8FF2-4335FEC2238C}"/>
              </a:ext>
            </a:extLst>
          </p:cNvPr>
          <p:cNvSpPr txBox="1">
            <a:spLocks/>
          </p:cNvSpPr>
          <p:nvPr/>
        </p:nvSpPr>
        <p:spPr>
          <a:xfrm>
            <a:off x="5876157" y="775059"/>
            <a:ext cx="834468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Input:</a:t>
            </a:r>
          </a:p>
        </p:txBody>
      </p:sp>
      <p:sp>
        <p:nvSpPr>
          <p:cNvPr id="9" name="Google Shape;297;p30">
            <a:extLst>
              <a:ext uri="{FF2B5EF4-FFF2-40B4-BE49-F238E27FC236}">
                <a16:creationId xmlns:a16="http://schemas.microsoft.com/office/drawing/2014/main" id="{10ADFA1B-8853-7741-B019-A3EAA889A978}"/>
              </a:ext>
            </a:extLst>
          </p:cNvPr>
          <p:cNvSpPr txBox="1">
            <a:spLocks/>
          </p:cNvSpPr>
          <p:nvPr/>
        </p:nvSpPr>
        <p:spPr>
          <a:xfrm>
            <a:off x="5767457" y="3243831"/>
            <a:ext cx="6084000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Output: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C29DB24-D0DE-3143-A1D4-08786F8D1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897758"/>
              </p:ext>
            </p:extLst>
          </p:nvPr>
        </p:nvGraphicFramePr>
        <p:xfrm>
          <a:off x="6783856" y="3350179"/>
          <a:ext cx="1402494" cy="2263140"/>
        </p:xfrm>
        <a:graphic>
          <a:graphicData uri="http://schemas.openxmlformats.org/drawingml/2006/table">
            <a:tbl>
              <a:tblPr firstRow="1" bandRow="1">
                <a:tableStyleId>{7421AC18-9602-40B0-B9C0-2266F23F0759}</a:tableStyleId>
              </a:tblPr>
              <a:tblGrid>
                <a:gridCol w="467498">
                  <a:extLst>
                    <a:ext uri="{9D8B030D-6E8A-4147-A177-3AD203B41FA5}">
                      <a16:colId xmlns:a16="http://schemas.microsoft.com/office/drawing/2014/main" val="2517698443"/>
                    </a:ext>
                  </a:extLst>
                </a:gridCol>
                <a:gridCol w="467498">
                  <a:extLst>
                    <a:ext uri="{9D8B030D-6E8A-4147-A177-3AD203B41FA5}">
                      <a16:colId xmlns:a16="http://schemas.microsoft.com/office/drawing/2014/main" val="2083580058"/>
                    </a:ext>
                  </a:extLst>
                </a:gridCol>
                <a:gridCol w="467498">
                  <a:extLst>
                    <a:ext uri="{9D8B030D-6E8A-4147-A177-3AD203B41FA5}">
                      <a16:colId xmlns:a16="http://schemas.microsoft.com/office/drawing/2014/main" val="494447380"/>
                    </a:ext>
                  </a:extLst>
                </a:gridCol>
              </a:tblGrid>
              <a:tr h="1261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24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5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5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234163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6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5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dirty="0"/>
                        <a:t>1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8871151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pPr algn="l"/>
                      <a:endParaRPr lang="en-US" sz="105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5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5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0950181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pPr algn="l"/>
                      <a:endParaRPr lang="en-US" sz="105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5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5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8381255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pPr algn="l"/>
                      <a:endParaRPr lang="en-US" sz="105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5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5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9967901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pPr algn="l"/>
                      <a:endParaRPr lang="en-US" sz="105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5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5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968700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pPr algn="l"/>
                      <a:endParaRPr lang="en-US" sz="105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5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5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0316586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pPr algn="l"/>
                      <a:endParaRPr lang="en-US" sz="105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5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5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7035544"/>
                  </a:ext>
                </a:extLst>
              </a:tr>
              <a:tr h="126124">
                <a:tc>
                  <a:txBody>
                    <a:bodyPr/>
                    <a:lstStyle/>
                    <a:p>
                      <a:pPr algn="l"/>
                      <a:endParaRPr lang="en-US" sz="105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5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50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1448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366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Solve example 1</a:t>
            </a:r>
            <a:endParaRPr dirty="0"/>
          </a:p>
        </p:txBody>
      </p:sp>
      <p:sp>
        <p:nvSpPr>
          <p:cNvPr id="10" name="Google Shape;12841;p77">
            <a:extLst>
              <a:ext uri="{FF2B5EF4-FFF2-40B4-BE49-F238E27FC236}">
                <a16:creationId xmlns:a16="http://schemas.microsoft.com/office/drawing/2014/main" id="{9A751117-244A-6849-9EC7-C9953A7C1B1A}"/>
              </a:ext>
            </a:extLst>
          </p:cNvPr>
          <p:cNvSpPr/>
          <p:nvPr/>
        </p:nvSpPr>
        <p:spPr>
          <a:xfrm>
            <a:off x="612713" y="1842076"/>
            <a:ext cx="381209" cy="31246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841;p77">
            <a:extLst>
              <a:ext uri="{FF2B5EF4-FFF2-40B4-BE49-F238E27FC236}">
                <a16:creationId xmlns:a16="http://schemas.microsoft.com/office/drawing/2014/main" id="{0FAA99E0-D2C8-4645-9749-3072D43A7CDE}"/>
              </a:ext>
            </a:extLst>
          </p:cNvPr>
          <p:cNvSpPr/>
          <p:nvPr/>
        </p:nvSpPr>
        <p:spPr>
          <a:xfrm>
            <a:off x="626625" y="1146462"/>
            <a:ext cx="381209" cy="31246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841;p77">
            <a:extLst>
              <a:ext uri="{FF2B5EF4-FFF2-40B4-BE49-F238E27FC236}">
                <a16:creationId xmlns:a16="http://schemas.microsoft.com/office/drawing/2014/main" id="{C4F4DFDA-A411-EC4C-B5F7-4E39F8513841}"/>
              </a:ext>
            </a:extLst>
          </p:cNvPr>
          <p:cNvSpPr/>
          <p:nvPr/>
        </p:nvSpPr>
        <p:spPr>
          <a:xfrm>
            <a:off x="625527" y="3943724"/>
            <a:ext cx="381209" cy="31246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841;p77">
            <a:extLst>
              <a:ext uri="{FF2B5EF4-FFF2-40B4-BE49-F238E27FC236}">
                <a16:creationId xmlns:a16="http://schemas.microsoft.com/office/drawing/2014/main" id="{79E6A662-F9B9-0547-8E9A-0B30D8D8BA5E}"/>
              </a:ext>
            </a:extLst>
          </p:cNvPr>
          <p:cNvSpPr/>
          <p:nvPr/>
        </p:nvSpPr>
        <p:spPr>
          <a:xfrm>
            <a:off x="625526" y="4622370"/>
            <a:ext cx="381209" cy="31246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841;p77">
            <a:extLst>
              <a:ext uri="{FF2B5EF4-FFF2-40B4-BE49-F238E27FC236}">
                <a16:creationId xmlns:a16="http://schemas.microsoft.com/office/drawing/2014/main" id="{C6D1BA38-3AF0-B645-960A-913D065C8432}"/>
              </a:ext>
            </a:extLst>
          </p:cNvPr>
          <p:cNvSpPr/>
          <p:nvPr/>
        </p:nvSpPr>
        <p:spPr>
          <a:xfrm>
            <a:off x="608094" y="2468980"/>
            <a:ext cx="381209" cy="31246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841;p77">
            <a:extLst>
              <a:ext uri="{FF2B5EF4-FFF2-40B4-BE49-F238E27FC236}">
                <a16:creationId xmlns:a16="http://schemas.microsoft.com/office/drawing/2014/main" id="{51D3F850-CF29-0E44-9935-B448CE3B6D14}"/>
              </a:ext>
            </a:extLst>
          </p:cNvPr>
          <p:cNvSpPr/>
          <p:nvPr/>
        </p:nvSpPr>
        <p:spPr>
          <a:xfrm>
            <a:off x="644038" y="3202979"/>
            <a:ext cx="381209" cy="31246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97;p30">
            <a:extLst>
              <a:ext uri="{FF2B5EF4-FFF2-40B4-BE49-F238E27FC236}">
                <a16:creationId xmlns:a16="http://schemas.microsoft.com/office/drawing/2014/main" id="{E0F2B67D-A5E2-1042-8398-6F4589AE8D87}"/>
              </a:ext>
            </a:extLst>
          </p:cNvPr>
          <p:cNvSpPr txBox="1">
            <a:spLocks/>
          </p:cNvSpPr>
          <p:nvPr/>
        </p:nvSpPr>
        <p:spPr>
          <a:xfrm>
            <a:off x="2924266" y="1401436"/>
            <a:ext cx="3631764" cy="726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/>
              <a:t>There are 6 books</a:t>
            </a:r>
          </a:p>
          <a:p>
            <a:r>
              <a:rPr lang="en-US" sz="1800" dirty="0"/>
              <a:t>Alice and Bob both likes 1 books</a:t>
            </a:r>
          </a:p>
        </p:txBody>
      </p:sp>
      <p:grpSp>
        <p:nvGrpSpPr>
          <p:cNvPr id="19" name="Google Shape;13949;p79">
            <a:extLst>
              <a:ext uri="{FF2B5EF4-FFF2-40B4-BE49-F238E27FC236}">
                <a16:creationId xmlns:a16="http://schemas.microsoft.com/office/drawing/2014/main" id="{8774689D-1802-5344-AE2E-529AD3032B14}"/>
              </a:ext>
            </a:extLst>
          </p:cNvPr>
          <p:cNvGrpSpPr/>
          <p:nvPr/>
        </p:nvGrpSpPr>
        <p:grpSpPr>
          <a:xfrm>
            <a:off x="3800112" y="898813"/>
            <a:ext cx="270104" cy="361754"/>
            <a:chOff x="6702211" y="3782599"/>
            <a:chExt cx="270104" cy="361754"/>
          </a:xfrm>
        </p:grpSpPr>
        <p:sp>
          <p:nvSpPr>
            <p:cNvPr id="20" name="Google Shape;13950;p79">
              <a:extLst>
                <a:ext uri="{FF2B5EF4-FFF2-40B4-BE49-F238E27FC236}">
                  <a16:creationId xmlns:a16="http://schemas.microsoft.com/office/drawing/2014/main" id="{DE0369B5-E812-C346-95CB-0AE9C308A50C}"/>
                </a:ext>
              </a:extLst>
            </p:cNvPr>
            <p:cNvSpPr/>
            <p:nvPr/>
          </p:nvSpPr>
          <p:spPr>
            <a:xfrm>
              <a:off x="6798011" y="3907070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951;p79">
              <a:extLst>
                <a:ext uri="{FF2B5EF4-FFF2-40B4-BE49-F238E27FC236}">
                  <a16:creationId xmlns:a16="http://schemas.microsoft.com/office/drawing/2014/main" id="{A3AD6C70-DC91-0742-9F45-CA9B75D64CE0}"/>
                </a:ext>
              </a:extLst>
            </p:cNvPr>
            <p:cNvSpPr/>
            <p:nvPr/>
          </p:nvSpPr>
          <p:spPr>
            <a:xfrm>
              <a:off x="6865933" y="390707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952;p79">
              <a:extLst>
                <a:ext uri="{FF2B5EF4-FFF2-40B4-BE49-F238E27FC236}">
                  <a16:creationId xmlns:a16="http://schemas.microsoft.com/office/drawing/2014/main" id="{1E7C10E8-E8B0-044C-8E68-0A10A4E475A2}"/>
                </a:ext>
              </a:extLst>
            </p:cNvPr>
            <p:cNvSpPr/>
            <p:nvPr/>
          </p:nvSpPr>
          <p:spPr>
            <a:xfrm>
              <a:off x="6814231" y="3946765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953;p79">
              <a:extLst>
                <a:ext uri="{FF2B5EF4-FFF2-40B4-BE49-F238E27FC236}">
                  <a16:creationId xmlns:a16="http://schemas.microsoft.com/office/drawing/2014/main" id="{27009364-6FDD-834B-8BC0-68B69C230E0D}"/>
                </a:ext>
              </a:extLst>
            </p:cNvPr>
            <p:cNvSpPr/>
            <p:nvPr/>
          </p:nvSpPr>
          <p:spPr>
            <a:xfrm>
              <a:off x="6702211" y="3782599"/>
              <a:ext cx="270104" cy="361754"/>
            </a:xfrm>
            <a:custGeom>
              <a:avLst/>
              <a:gdLst/>
              <a:ahLst/>
              <a:cxnLst/>
              <a:rect l="l" t="t" r="r" b="b"/>
              <a:pathLst>
                <a:path w="8526" h="11419" extrusionOk="0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954;p79">
              <a:extLst>
                <a:ext uri="{FF2B5EF4-FFF2-40B4-BE49-F238E27FC236}">
                  <a16:creationId xmlns:a16="http://schemas.microsoft.com/office/drawing/2014/main" id="{F721E444-3C9E-1A4D-BC7D-59806F23155D}"/>
                </a:ext>
              </a:extLst>
            </p:cNvPr>
            <p:cNvSpPr/>
            <p:nvPr/>
          </p:nvSpPr>
          <p:spPr>
            <a:xfrm>
              <a:off x="6785941" y="3884229"/>
              <a:ext cx="29082" cy="16442"/>
            </a:xfrm>
            <a:custGeom>
              <a:avLst/>
              <a:gdLst/>
              <a:ahLst/>
              <a:cxnLst/>
              <a:rect l="l" t="t" r="r" b="b"/>
              <a:pathLst>
                <a:path w="918" h="519" extrusionOk="0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4500;p79">
            <a:extLst>
              <a:ext uri="{FF2B5EF4-FFF2-40B4-BE49-F238E27FC236}">
                <a16:creationId xmlns:a16="http://schemas.microsoft.com/office/drawing/2014/main" id="{4EAE5184-23E5-444F-935C-776D17556D6F}"/>
              </a:ext>
            </a:extLst>
          </p:cNvPr>
          <p:cNvGrpSpPr/>
          <p:nvPr/>
        </p:nvGrpSpPr>
        <p:grpSpPr>
          <a:xfrm>
            <a:off x="4981649" y="903613"/>
            <a:ext cx="278404" cy="355260"/>
            <a:chOff x="8047661" y="1501037"/>
            <a:chExt cx="278404" cy="355260"/>
          </a:xfrm>
        </p:grpSpPr>
        <p:sp>
          <p:nvSpPr>
            <p:cNvPr id="26" name="Google Shape;14501;p79">
              <a:extLst>
                <a:ext uri="{FF2B5EF4-FFF2-40B4-BE49-F238E27FC236}">
                  <a16:creationId xmlns:a16="http://schemas.microsoft.com/office/drawing/2014/main" id="{16924814-1EE4-FB4C-90CD-6B742DBEA958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502;p79">
              <a:extLst>
                <a:ext uri="{FF2B5EF4-FFF2-40B4-BE49-F238E27FC236}">
                  <a16:creationId xmlns:a16="http://schemas.microsoft.com/office/drawing/2014/main" id="{F5ABC3B3-9CC2-B246-A2CB-160C446939BA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503;p79">
              <a:extLst>
                <a:ext uri="{FF2B5EF4-FFF2-40B4-BE49-F238E27FC236}">
                  <a16:creationId xmlns:a16="http://schemas.microsoft.com/office/drawing/2014/main" id="{3CF0554A-EA93-1344-88B9-5F6F365F3F25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504;p79">
              <a:extLst>
                <a:ext uri="{FF2B5EF4-FFF2-40B4-BE49-F238E27FC236}">
                  <a16:creationId xmlns:a16="http://schemas.microsoft.com/office/drawing/2014/main" id="{551E4FA6-622F-584C-A8AD-427E9638B858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297;p30">
            <a:extLst>
              <a:ext uri="{FF2B5EF4-FFF2-40B4-BE49-F238E27FC236}">
                <a16:creationId xmlns:a16="http://schemas.microsoft.com/office/drawing/2014/main" id="{CC4BDCEF-A385-A249-B661-F5D9403125C7}"/>
              </a:ext>
            </a:extLst>
          </p:cNvPr>
          <p:cNvSpPr txBox="1">
            <a:spLocks/>
          </p:cNvSpPr>
          <p:nvPr/>
        </p:nvSpPr>
        <p:spPr>
          <a:xfrm>
            <a:off x="4326790" y="841123"/>
            <a:ext cx="826717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Bob</a:t>
            </a:r>
          </a:p>
        </p:txBody>
      </p:sp>
      <p:sp>
        <p:nvSpPr>
          <p:cNvPr id="33" name="Google Shape;297;p30">
            <a:extLst>
              <a:ext uri="{FF2B5EF4-FFF2-40B4-BE49-F238E27FC236}">
                <a16:creationId xmlns:a16="http://schemas.microsoft.com/office/drawing/2014/main" id="{A59EB1B4-E028-3049-80C5-33DECD3CB8C3}"/>
              </a:ext>
            </a:extLst>
          </p:cNvPr>
          <p:cNvSpPr txBox="1">
            <a:spLocks/>
          </p:cNvSpPr>
          <p:nvPr/>
        </p:nvSpPr>
        <p:spPr>
          <a:xfrm>
            <a:off x="2973220" y="845552"/>
            <a:ext cx="879466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Alice</a:t>
            </a:r>
          </a:p>
        </p:txBody>
      </p:sp>
      <p:grpSp>
        <p:nvGrpSpPr>
          <p:cNvPr id="41" name="Google Shape;14500;p79">
            <a:extLst>
              <a:ext uri="{FF2B5EF4-FFF2-40B4-BE49-F238E27FC236}">
                <a16:creationId xmlns:a16="http://schemas.microsoft.com/office/drawing/2014/main" id="{BCB657DC-2D90-CC4F-AF0D-C8394EED29AD}"/>
              </a:ext>
            </a:extLst>
          </p:cNvPr>
          <p:cNvGrpSpPr/>
          <p:nvPr/>
        </p:nvGrpSpPr>
        <p:grpSpPr>
          <a:xfrm>
            <a:off x="1143490" y="4583663"/>
            <a:ext cx="278404" cy="355260"/>
            <a:chOff x="8047661" y="1501037"/>
            <a:chExt cx="278404" cy="355260"/>
          </a:xfrm>
        </p:grpSpPr>
        <p:sp>
          <p:nvSpPr>
            <p:cNvPr id="42" name="Google Shape;14501;p79">
              <a:extLst>
                <a:ext uri="{FF2B5EF4-FFF2-40B4-BE49-F238E27FC236}">
                  <a16:creationId xmlns:a16="http://schemas.microsoft.com/office/drawing/2014/main" id="{AD9C8C66-2370-7147-8294-F5C0BE65E977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502;p79">
              <a:extLst>
                <a:ext uri="{FF2B5EF4-FFF2-40B4-BE49-F238E27FC236}">
                  <a16:creationId xmlns:a16="http://schemas.microsoft.com/office/drawing/2014/main" id="{84FA7017-ACC6-F14F-99DD-31282A0F57E4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503;p79">
              <a:extLst>
                <a:ext uri="{FF2B5EF4-FFF2-40B4-BE49-F238E27FC236}">
                  <a16:creationId xmlns:a16="http://schemas.microsoft.com/office/drawing/2014/main" id="{88FBFE1C-D927-824F-87AD-7069B31C07C9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504;p79">
              <a:extLst>
                <a:ext uri="{FF2B5EF4-FFF2-40B4-BE49-F238E27FC236}">
                  <a16:creationId xmlns:a16="http://schemas.microsoft.com/office/drawing/2014/main" id="{D421A72B-EA15-1A4E-BA2B-D32C18AA5214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14500;p79">
            <a:extLst>
              <a:ext uri="{FF2B5EF4-FFF2-40B4-BE49-F238E27FC236}">
                <a16:creationId xmlns:a16="http://schemas.microsoft.com/office/drawing/2014/main" id="{702E8FC0-6C2D-2F49-B442-226028379858}"/>
              </a:ext>
            </a:extLst>
          </p:cNvPr>
          <p:cNvGrpSpPr/>
          <p:nvPr/>
        </p:nvGrpSpPr>
        <p:grpSpPr>
          <a:xfrm>
            <a:off x="1169342" y="3180155"/>
            <a:ext cx="278404" cy="355260"/>
            <a:chOff x="8047661" y="1501037"/>
            <a:chExt cx="278404" cy="355260"/>
          </a:xfrm>
        </p:grpSpPr>
        <p:sp>
          <p:nvSpPr>
            <p:cNvPr id="57" name="Google Shape;14501;p79">
              <a:extLst>
                <a:ext uri="{FF2B5EF4-FFF2-40B4-BE49-F238E27FC236}">
                  <a16:creationId xmlns:a16="http://schemas.microsoft.com/office/drawing/2014/main" id="{3DCE7C51-90E1-944B-989F-35BF6B98D2AC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502;p79">
              <a:extLst>
                <a:ext uri="{FF2B5EF4-FFF2-40B4-BE49-F238E27FC236}">
                  <a16:creationId xmlns:a16="http://schemas.microsoft.com/office/drawing/2014/main" id="{F54B0C56-1128-DD4B-85F4-EF7F1A80A894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503;p79">
              <a:extLst>
                <a:ext uri="{FF2B5EF4-FFF2-40B4-BE49-F238E27FC236}">
                  <a16:creationId xmlns:a16="http://schemas.microsoft.com/office/drawing/2014/main" id="{CA5BE4E0-CC0C-394A-94A5-E0E138003D2D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504;p79">
              <a:extLst>
                <a:ext uri="{FF2B5EF4-FFF2-40B4-BE49-F238E27FC236}">
                  <a16:creationId xmlns:a16="http://schemas.microsoft.com/office/drawing/2014/main" id="{231616CE-FEE1-C942-BB70-3DE07D93648C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4500;p79">
            <a:extLst>
              <a:ext uri="{FF2B5EF4-FFF2-40B4-BE49-F238E27FC236}">
                <a16:creationId xmlns:a16="http://schemas.microsoft.com/office/drawing/2014/main" id="{A49D60A4-57C6-124E-90D3-0E7AEBE82172}"/>
              </a:ext>
            </a:extLst>
          </p:cNvPr>
          <p:cNvGrpSpPr/>
          <p:nvPr/>
        </p:nvGrpSpPr>
        <p:grpSpPr>
          <a:xfrm>
            <a:off x="1129113" y="2440224"/>
            <a:ext cx="278404" cy="355260"/>
            <a:chOff x="8047661" y="1501037"/>
            <a:chExt cx="278404" cy="355260"/>
          </a:xfrm>
        </p:grpSpPr>
        <p:sp>
          <p:nvSpPr>
            <p:cNvPr id="62" name="Google Shape;14501;p79">
              <a:extLst>
                <a:ext uri="{FF2B5EF4-FFF2-40B4-BE49-F238E27FC236}">
                  <a16:creationId xmlns:a16="http://schemas.microsoft.com/office/drawing/2014/main" id="{A47C9803-5567-884B-94B2-614839ADFE6A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502;p79">
              <a:extLst>
                <a:ext uri="{FF2B5EF4-FFF2-40B4-BE49-F238E27FC236}">
                  <a16:creationId xmlns:a16="http://schemas.microsoft.com/office/drawing/2014/main" id="{DF4286D2-EF7E-9841-8DAB-C73C42FC2EBC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503;p79">
              <a:extLst>
                <a:ext uri="{FF2B5EF4-FFF2-40B4-BE49-F238E27FC236}">
                  <a16:creationId xmlns:a16="http://schemas.microsoft.com/office/drawing/2014/main" id="{A861E8AF-2679-9244-A7A7-2339A773E9CF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504;p79">
              <a:extLst>
                <a:ext uri="{FF2B5EF4-FFF2-40B4-BE49-F238E27FC236}">
                  <a16:creationId xmlns:a16="http://schemas.microsoft.com/office/drawing/2014/main" id="{7B07FC73-0223-F345-83E5-DE2C20D38D5E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13949;p79">
            <a:extLst>
              <a:ext uri="{FF2B5EF4-FFF2-40B4-BE49-F238E27FC236}">
                <a16:creationId xmlns:a16="http://schemas.microsoft.com/office/drawing/2014/main" id="{94A30316-21CF-5443-8812-5FD516EEA5C0}"/>
              </a:ext>
            </a:extLst>
          </p:cNvPr>
          <p:cNvGrpSpPr/>
          <p:nvPr/>
        </p:nvGrpSpPr>
        <p:grpSpPr>
          <a:xfrm>
            <a:off x="217561" y="3159611"/>
            <a:ext cx="270104" cy="361754"/>
            <a:chOff x="6702211" y="3782599"/>
            <a:chExt cx="270104" cy="361754"/>
          </a:xfrm>
        </p:grpSpPr>
        <p:sp>
          <p:nvSpPr>
            <p:cNvPr id="77" name="Google Shape;13950;p79">
              <a:extLst>
                <a:ext uri="{FF2B5EF4-FFF2-40B4-BE49-F238E27FC236}">
                  <a16:creationId xmlns:a16="http://schemas.microsoft.com/office/drawing/2014/main" id="{C84C435E-8F62-E44A-8C94-170AA4F7B952}"/>
                </a:ext>
              </a:extLst>
            </p:cNvPr>
            <p:cNvSpPr/>
            <p:nvPr/>
          </p:nvSpPr>
          <p:spPr>
            <a:xfrm>
              <a:off x="6798011" y="3907070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3951;p79">
              <a:extLst>
                <a:ext uri="{FF2B5EF4-FFF2-40B4-BE49-F238E27FC236}">
                  <a16:creationId xmlns:a16="http://schemas.microsoft.com/office/drawing/2014/main" id="{C8F932A7-C6D5-FD48-8614-A1490F24962B}"/>
                </a:ext>
              </a:extLst>
            </p:cNvPr>
            <p:cNvSpPr/>
            <p:nvPr/>
          </p:nvSpPr>
          <p:spPr>
            <a:xfrm>
              <a:off x="6865933" y="390707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3952;p79">
              <a:extLst>
                <a:ext uri="{FF2B5EF4-FFF2-40B4-BE49-F238E27FC236}">
                  <a16:creationId xmlns:a16="http://schemas.microsoft.com/office/drawing/2014/main" id="{AE31F3E3-AEA0-5446-A88F-3355FAEEFA6C}"/>
                </a:ext>
              </a:extLst>
            </p:cNvPr>
            <p:cNvSpPr/>
            <p:nvPr/>
          </p:nvSpPr>
          <p:spPr>
            <a:xfrm>
              <a:off x="6814231" y="3946765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3953;p79">
              <a:extLst>
                <a:ext uri="{FF2B5EF4-FFF2-40B4-BE49-F238E27FC236}">
                  <a16:creationId xmlns:a16="http://schemas.microsoft.com/office/drawing/2014/main" id="{BDA2CF51-3629-5E40-806F-8DE1A272990D}"/>
                </a:ext>
              </a:extLst>
            </p:cNvPr>
            <p:cNvSpPr/>
            <p:nvPr/>
          </p:nvSpPr>
          <p:spPr>
            <a:xfrm>
              <a:off x="6702211" y="3782599"/>
              <a:ext cx="270104" cy="361754"/>
            </a:xfrm>
            <a:custGeom>
              <a:avLst/>
              <a:gdLst/>
              <a:ahLst/>
              <a:cxnLst/>
              <a:rect l="l" t="t" r="r" b="b"/>
              <a:pathLst>
                <a:path w="8526" h="11419" extrusionOk="0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3954;p79">
              <a:extLst>
                <a:ext uri="{FF2B5EF4-FFF2-40B4-BE49-F238E27FC236}">
                  <a16:creationId xmlns:a16="http://schemas.microsoft.com/office/drawing/2014/main" id="{20594CB2-EDC0-0D4A-9BFA-9F9B59A55611}"/>
                </a:ext>
              </a:extLst>
            </p:cNvPr>
            <p:cNvSpPr/>
            <p:nvPr/>
          </p:nvSpPr>
          <p:spPr>
            <a:xfrm>
              <a:off x="6785941" y="3884229"/>
              <a:ext cx="29082" cy="16442"/>
            </a:xfrm>
            <a:custGeom>
              <a:avLst/>
              <a:gdLst/>
              <a:ahLst/>
              <a:cxnLst/>
              <a:rect l="l" t="t" r="r" b="b"/>
              <a:pathLst>
                <a:path w="918" h="519" extrusionOk="0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3949;p79">
            <a:extLst>
              <a:ext uri="{FF2B5EF4-FFF2-40B4-BE49-F238E27FC236}">
                <a16:creationId xmlns:a16="http://schemas.microsoft.com/office/drawing/2014/main" id="{3147BBC8-A9F9-F74C-9117-034919044DCC}"/>
              </a:ext>
            </a:extLst>
          </p:cNvPr>
          <p:cNvGrpSpPr/>
          <p:nvPr/>
        </p:nvGrpSpPr>
        <p:grpSpPr>
          <a:xfrm>
            <a:off x="182326" y="1821905"/>
            <a:ext cx="270104" cy="361754"/>
            <a:chOff x="6702211" y="3782599"/>
            <a:chExt cx="270104" cy="361754"/>
          </a:xfrm>
        </p:grpSpPr>
        <p:sp>
          <p:nvSpPr>
            <p:cNvPr id="83" name="Google Shape;13950;p79">
              <a:extLst>
                <a:ext uri="{FF2B5EF4-FFF2-40B4-BE49-F238E27FC236}">
                  <a16:creationId xmlns:a16="http://schemas.microsoft.com/office/drawing/2014/main" id="{6FBB4200-42A8-9C4B-A2D7-7B24256292EE}"/>
                </a:ext>
              </a:extLst>
            </p:cNvPr>
            <p:cNvSpPr/>
            <p:nvPr/>
          </p:nvSpPr>
          <p:spPr>
            <a:xfrm>
              <a:off x="6798011" y="3907070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3951;p79">
              <a:extLst>
                <a:ext uri="{FF2B5EF4-FFF2-40B4-BE49-F238E27FC236}">
                  <a16:creationId xmlns:a16="http://schemas.microsoft.com/office/drawing/2014/main" id="{0644CCFA-DD65-CB48-BD7C-F52C0132F269}"/>
                </a:ext>
              </a:extLst>
            </p:cNvPr>
            <p:cNvSpPr/>
            <p:nvPr/>
          </p:nvSpPr>
          <p:spPr>
            <a:xfrm>
              <a:off x="6865933" y="390707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3952;p79">
              <a:extLst>
                <a:ext uri="{FF2B5EF4-FFF2-40B4-BE49-F238E27FC236}">
                  <a16:creationId xmlns:a16="http://schemas.microsoft.com/office/drawing/2014/main" id="{0D1FA47E-1D6D-AC46-8516-F5AD76DBFAE8}"/>
                </a:ext>
              </a:extLst>
            </p:cNvPr>
            <p:cNvSpPr/>
            <p:nvPr/>
          </p:nvSpPr>
          <p:spPr>
            <a:xfrm>
              <a:off x="6814231" y="3946765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3953;p79">
              <a:extLst>
                <a:ext uri="{FF2B5EF4-FFF2-40B4-BE49-F238E27FC236}">
                  <a16:creationId xmlns:a16="http://schemas.microsoft.com/office/drawing/2014/main" id="{FF147A5E-82B5-4143-9676-C747DB26966F}"/>
                </a:ext>
              </a:extLst>
            </p:cNvPr>
            <p:cNvSpPr/>
            <p:nvPr/>
          </p:nvSpPr>
          <p:spPr>
            <a:xfrm>
              <a:off x="6702211" y="3782599"/>
              <a:ext cx="270104" cy="361754"/>
            </a:xfrm>
            <a:custGeom>
              <a:avLst/>
              <a:gdLst/>
              <a:ahLst/>
              <a:cxnLst/>
              <a:rect l="l" t="t" r="r" b="b"/>
              <a:pathLst>
                <a:path w="8526" h="11419" extrusionOk="0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3954;p79">
              <a:extLst>
                <a:ext uri="{FF2B5EF4-FFF2-40B4-BE49-F238E27FC236}">
                  <a16:creationId xmlns:a16="http://schemas.microsoft.com/office/drawing/2014/main" id="{A69087EF-D16F-684C-9660-13623C49EDF9}"/>
                </a:ext>
              </a:extLst>
            </p:cNvPr>
            <p:cNvSpPr/>
            <p:nvPr/>
          </p:nvSpPr>
          <p:spPr>
            <a:xfrm>
              <a:off x="6785941" y="3884229"/>
              <a:ext cx="29082" cy="16442"/>
            </a:xfrm>
            <a:custGeom>
              <a:avLst/>
              <a:gdLst/>
              <a:ahLst/>
              <a:cxnLst/>
              <a:rect l="l" t="t" r="r" b="b"/>
              <a:pathLst>
                <a:path w="918" h="519" extrusionOk="0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26616EE-F7D9-AB45-B901-455DDBD05910}"/>
              </a:ext>
            </a:extLst>
          </p:cNvPr>
          <p:cNvSpPr txBox="1"/>
          <p:nvPr/>
        </p:nvSpPr>
        <p:spPr>
          <a:xfrm>
            <a:off x="607653" y="98318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1D208B6-6893-5544-8A2F-A98F0FE939B8}"/>
              </a:ext>
            </a:extLst>
          </p:cNvPr>
          <p:cNvSpPr txBox="1"/>
          <p:nvPr/>
        </p:nvSpPr>
        <p:spPr>
          <a:xfrm>
            <a:off x="589450" y="170573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7D6229-8B2F-244C-B9C8-657DD17A2D0D}"/>
              </a:ext>
            </a:extLst>
          </p:cNvPr>
          <p:cNvSpPr txBox="1"/>
          <p:nvPr/>
        </p:nvSpPr>
        <p:spPr>
          <a:xfrm>
            <a:off x="591500" y="23288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37BE6A6-6BB3-FC4D-BA4F-6F0D09535288}"/>
              </a:ext>
            </a:extLst>
          </p:cNvPr>
          <p:cNvSpPr txBox="1"/>
          <p:nvPr/>
        </p:nvSpPr>
        <p:spPr>
          <a:xfrm>
            <a:off x="612978" y="307367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6ADC550-A430-A840-BE8C-D6ECC1DD964F}"/>
              </a:ext>
            </a:extLst>
          </p:cNvPr>
          <p:cNvSpPr txBox="1"/>
          <p:nvPr/>
        </p:nvSpPr>
        <p:spPr>
          <a:xfrm>
            <a:off x="606375" y="381124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0CE75F8-1E7B-A843-8EA6-F71C116B79C6}"/>
              </a:ext>
            </a:extLst>
          </p:cNvPr>
          <p:cNvSpPr txBox="1"/>
          <p:nvPr/>
        </p:nvSpPr>
        <p:spPr>
          <a:xfrm>
            <a:off x="606375" y="448520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grpSp>
        <p:nvGrpSpPr>
          <p:cNvPr id="102" name="Google Shape;13759;p78">
            <a:extLst>
              <a:ext uri="{FF2B5EF4-FFF2-40B4-BE49-F238E27FC236}">
                <a16:creationId xmlns:a16="http://schemas.microsoft.com/office/drawing/2014/main" id="{FBAE9D3A-91A7-F747-960E-DC25E148DED2}"/>
              </a:ext>
            </a:extLst>
          </p:cNvPr>
          <p:cNvGrpSpPr/>
          <p:nvPr/>
        </p:nvGrpSpPr>
        <p:grpSpPr>
          <a:xfrm>
            <a:off x="1738006" y="1155648"/>
            <a:ext cx="228147" cy="231593"/>
            <a:chOff x="4874902" y="3808799"/>
            <a:chExt cx="345615" cy="350835"/>
          </a:xfrm>
        </p:grpSpPr>
        <p:sp>
          <p:nvSpPr>
            <p:cNvPr id="103" name="Google Shape;13760;p78">
              <a:extLst>
                <a:ext uri="{FF2B5EF4-FFF2-40B4-BE49-F238E27FC236}">
                  <a16:creationId xmlns:a16="http://schemas.microsoft.com/office/drawing/2014/main" id="{81A8DA6D-C81B-1746-92AF-2F21F728EE9D}"/>
                </a:ext>
              </a:extLst>
            </p:cNvPr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3761;p78">
              <a:extLst>
                <a:ext uri="{FF2B5EF4-FFF2-40B4-BE49-F238E27FC236}">
                  <a16:creationId xmlns:a16="http://schemas.microsoft.com/office/drawing/2014/main" id="{AAEC29AB-D7B0-EB4E-ADDD-4E63C0E1EA4C}"/>
                </a:ext>
              </a:extLst>
            </p:cNvPr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3762;p78">
              <a:extLst>
                <a:ext uri="{FF2B5EF4-FFF2-40B4-BE49-F238E27FC236}">
                  <a16:creationId xmlns:a16="http://schemas.microsoft.com/office/drawing/2014/main" id="{81F02EAD-37B6-894F-9554-BE1C5F60DEC1}"/>
                </a:ext>
              </a:extLst>
            </p:cNvPr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3763;p78">
              <a:extLst>
                <a:ext uri="{FF2B5EF4-FFF2-40B4-BE49-F238E27FC236}">
                  <a16:creationId xmlns:a16="http://schemas.microsoft.com/office/drawing/2014/main" id="{7460CF0D-E7D2-0645-A4E3-2C32B7457E92}"/>
                </a:ext>
              </a:extLst>
            </p:cNvPr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3764;p78">
              <a:extLst>
                <a:ext uri="{FF2B5EF4-FFF2-40B4-BE49-F238E27FC236}">
                  <a16:creationId xmlns:a16="http://schemas.microsoft.com/office/drawing/2014/main" id="{636E6D31-AC2C-5642-90AB-AA284578E863}"/>
                </a:ext>
              </a:extLst>
            </p:cNvPr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3765;p78">
              <a:extLst>
                <a:ext uri="{FF2B5EF4-FFF2-40B4-BE49-F238E27FC236}">
                  <a16:creationId xmlns:a16="http://schemas.microsoft.com/office/drawing/2014/main" id="{50859395-EF06-D746-AE79-E76B3627C5D5}"/>
                </a:ext>
              </a:extLst>
            </p:cNvPr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3766;p78">
              <a:extLst>
                <a:ext uri="{FF2B5EF4-FFF2-40B4-BE49-F238E27FC236}">
                  <a16:creationId xmlns:a16="http://schemas.microsoft.com/office/drawing/2014/main" id="{3B394C15-15B7-4449-A334-4A074F81F4BD}"/>
                </a:ext>
              </a:extLst>
            </p:cNvPr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3767;p78">
              <a:extLst>
                <a:ext uri="{FF2B5EF4-FFF2-40B4-BE49-F238E27FC236}">
                  <a16:creationId xmlns:a16="http://schemas.microsoft.com/office/drawing/2014/main" id="{E79FA181-1278-7A4B-AE3C-60F4B785524F}"/>
                </a:ext>
              </a:extLst>
            </p:cNvPr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3768;p78">
              <a:extLst>
                <a:ext uri="{FF2B5EF4-FFF2-40B4-BE49-F238E27FC236}">
                  <a16:creationId xmlns:a16="http://schemas.microsoft.com/office/drawing/2014/main" id="{69BB972E-98C4-7C4B-BFA1-7B2EB6B5B5BA}"/>
                </a:ext>
              </a:extLst>
            </p:cNvPr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3769;p78">
              <a:extLst>
                <a:ext uri="{FF2B5EF4-FFF2-40B4-BE49-F238E27FC236}">
                  <a16:creationId xmlns:a16="http://schemas.microsoft.com/office/drawing/2014/main" id="{D84216FE-567E-AF4D-88D2-3812A699219A}"/>
                </a:ext>
              </a:extLst>
            </p:cNvPr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3770;p78">
              <a:extLst>
                <a:ext uri="{FF2B5EF4-FFF2-40B4-BE49-F238E27FC236}">
                  <a16:creationId xmlns:a16="http://schemas.microsoft.com/office/drawing/2014/main" id="{95B0895E-12E1-4F43-B906-1E4FF03162C0}"/>
                </a:ext>
              </a:extLst>
            </p:cNvPr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3771;p78">
              <a:extLst>
                <a:ext uri="{FF2B5EF4-FFF2-40B4-BE49-F238E27FC236}">
                  <a16:creationId xmlns:a16="http://schemas.microsoft.com/office/drawing/2014/main" id="{3FE0AFAD-BAF1-1D4F-B42B-15800EC2BA58}"/>
                </a:ext>
              </a:extLst>
            </p:cNvPr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3772;p78">
              <a:extLst>
                <a:ext uri="{FF2B5EF4-FFF2-40B4-BE49-F238E27FC236}">
                  <a16:creationId xmlns:a16="http://schemas.microsoft.com/office/drawing/2014/main" id="{461DC6CF-1029-0E46-9171-A83C975F62C2}"/>
                </a:ext>
              </a:extLst>
            </p:cNvPr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3773;p78">
              <a:extLst>
                <a:ext uri="{FF2B5EF4-FFF2-40B4-BE49-F238E27FC236}">
                  <a16:creationId xmlns:a16="http://schemas.microsoft.com/office/drawing/2014/main" id="{9F8A79DB-B37D-0147-A20B-C5254E9DED4A}"/>
                </a:ext>
              </a:extLst>
            </p:cNvPr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3774;p78">
              <a:extLst>
                <a:ext uri="{FF2B5EF4-FFF2-40B4-BE49-F238E27FC236}">
                  <a16:creationId xmlns:a16="http://schemas.microsoft.com/office/drawing/2014/main" id="{9ED9F695-36E5-B548-A97B-5EADB5238D44}"/>
                </a:ext>
              </a:extLst>
            </p:cNvPr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3775;p78">
              <a:extLst>
                <a:ext uri="{FF2B5EF4-FFF2-40B4-BE49-F238E27FC236}">
                  <a16:creationId xmlns:a16="http://schemas.microsoft.com/office/drawing/2014/main" id="{FCB1A637-C441-C544-B54C-4BCBBCAA005C}"/>
                </a:ext>
              </a:extLst>
            </p:cNvPr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3776;p78">
              <a:extLst>
                <a:ext uri="{FF2B5EF4-FFF2-40B4-BE49-F238E27FC236}">
                  <a16:creationId xmlns:a16="http://schemas.microsoft.com/office/drawing/2014/main" id="{D803B537-AE57-4440-A32F-843CB576877F}"/>
                </a:ext>
              </a:extLst>
            </p:cNvPr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1D931D05-BA08-6748-947F-B9D7E93AA748}"/>
              </a:ext>
            </a:extLst>
          </p:cNvPr>
          <p:cNvSpPr txBox="1"/>
          <p:nvPr/>
        </p:nvSpPr>
        <p:spPr>
          <a:xfrm>
            <a:off x="1924905" y="114381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67D94"/>
                </a:solidFill>
              </a:rPr>
              <a:t>06:00</a:t>
            </a:r>
          </a:p>
        </p:txBody>
      </p:sp>
      <p:grpSp>
        <p:nvGrpSpPr>
          <p:cNvPr id="121" name="Google Shape;13759;p78">
            <a:extLst>
              <a:ext uri="{FF2B5EF4-FFF2-40B4-BE49-F238E27FC236}">
                <a16:creationId xmlns:a16="http://schemas.microsoft.com/office/drawing/2014/main" id="{1D084884-6EC0-A041-8447-F11B42CC2ADE}"/>
              </a:ext>
            </a:extLst>
          </p:cNvPr>
          <p:cNvGrpSpPr/>
          <p:nvPr/>
        </p:nvGrpSpPr>
        <p:grpSpPr>
          <a:xfrm>
            <a:off x="1701597" y="1863117"/>
            <a:ext cx="228147" cy="231593"/>
            <a:chOff x="4874902" y="3808799"/>
            <a:chExt cx="345615" cy="350835"/>
          </a:xfrm>
        </p:grpSpPr>
        <p:sp>
          <p:nvSpPr>
            <p:cNvPr id="122" name="Google Shape;13760;p78">
              <a:extLst>
                <a:ext uri="{FF2B5EF4-FFF2-40B4-BE49-F238E27FC236}">
                  <a16:creationId xmlns:a16="http://schemas.microsoft.com/office/drawing/2014/main" id="{824B16ED-A0A1-874C-B161-63BEC9B0CD3D}"/>
                </a:ext>
              </a:extLst>
            </p:cNvPr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761;p78">
              <a:extLst>
                <a:ext uri="{FF2B5EF4-FFF2-40B4-BE49-F238E27FC236}">
                  <a16:creationId xmlns:a16="http://schemas.microsoft.com/office/drawing/2014/main" id="{CC26302B-ECEF-7140-8B64-D97DE0EE3BF7}"/>
                </a:ext>
              </a:extLst>
            </p:cNvPr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762;p78">
              <a:extLst>
                <a:ext uri="{FF2B5EF4-FFF2-40B4-BE49-F238E27FC236}">
                  <a16:creationId xmlns:a16="http://schemas.microsoft.com/office/drawing/2014/main" id="{E61550AF-A75D-2B42-977C-F663A249C643}"/>
                </a:ext>
              </a:extLst>
            </p:cNvPr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3763;p78">
              <a:extLst>
                <a:ext uri="{FF2B5EF4-FFF2-40B4-BE49-F238E27FC236}">
                  <a16:creationId xmlns:a16="http://schemas.microsoft.com/office/drawing/2014/main" id="{DE6A0761-E4A6-E546-BCD2-7DDFF1DE355B}"/>
                </a:ext>
              </a:extLst>
            </p:cNvPr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3764;p78">
              <a:extLst>
                <a:ext uri="{FF2B5EF4-FFF2-40B4-BE49-F238E27FC236}">
                  <a16:creationId xmlns:a16="http://schemas.microsoft.com/office/drawing/2014/main" id="{5C95F8D1-867C-224A-A47A-12FBE22F9902}"/>
                </a:ext>
              </a:extLst>
            </p:cNvPr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3765;p78">
              <a:extLst>
                <a:ext uri="{FF2B5EF4-FFF2-40B4-BE49-F238E27FC236}">
                  <a16:creationId xmlns:a16="http://schemas.microsoft.com/office/drawing/2014/main" id="{ACF1A798-AE3F-C444-AFFE-10A411D9FA2F}"/>
                </a:ext>
              </a:extLst>
            </p:cNvPr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766;p78">
              <a:extLst>
                <a:ext uri="{FF2B5EF4-FFF2-40B4-BE49-F238E27FC236}">
                  <a16:creationId xmlns:a16="http://schemas.microsoft.com/office/drawing/2014/main" id="{C42C80B4-2CAF-874A-B495-56E65039F496}"/>
                </a:ext>
              </a:extLst>
            </p:cNvPr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3767;p78">
              <a:extLst>
                <a:ext uri="{FF2B5EF4-FFF2-40B4-BE49-F238E27FC236}">
                  <a16:creationId xmlns:a16="http://schemas.microsoft.com/office/drawing/2014/main" id="{D7B78FFC-28EE-EB4D-A375-1411CC147693}"/>
                </a:ext>
              </a:extLst>
            </p:cNvPr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768;p78">
              <a:extLst>
                <a:ext uri="{FF2B5EF4-FFF2-40B4-BE49-F238E27FC236}">
                  <a16:creationId xmlns:a16="http://schemas.microsoft.com/office/drawing/2014/main" id="{04D34E04-8C59-AD4E-A1DD-B8EF408C2678}"/>
                </a:ext>
              </a:extLst>
            </p:cNvPr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769;p78">
              <a:extLst>
                <a:ext uri="{FF2B5EF4-FFF2-40B4-BE49-F238E27FC236}">
                  <a16:creationId xmlns:a16="http://schemas.microsoft.com/office/drawing/2014/main" id="{3218A7D5-BA7F-944F-9F6E-1752340D013B}"/>
                </a:ext>
              </a:extLst>
            </p:cNvPr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770;p78">
              <a:extLst>
                <a:ext uri="{FF2B5EF4-FFF2-40B4-BE49-F238E27FC236}">
                  <a16:creationId xmlns:a16="http://schemas.microsoft.com/office/drawing/2014/main" id="{D65A3AD0-77B9-E746-8224-78F3E47FF8F8}"/>
                </a:ext>
              </a:extLst>
            </p:cNvPr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771;p78">
              <a:extLst>
                <a:ext uri="{FF2B5EF4-FFF2-40B4-BE49-F238E27FC236}">
                  <a16:creationId xmlns:a16="http://schemas.microsoft.com/office/drawing/2014/main" id="{5F30F1EF-B6FB-4A41-B3D5-0172468367C3}"/>
                </a:ext>
              </a:extLst>
            </p:cNvPr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772;p78">
              <a:extLst>
                <a:ext uri="{FF2B5EF4-FFF2-40B4-BE49-F238E27FC236}">
                  <a16:creationId xmlns:a16="http://schemas.microsoft.com/office/drawing/2014/main" id="{88E6F0ED-1797-FB44-A909-D623B05C93B1}"/>
                </a:ext>
              </a:extLst>
            </p:cNvPr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773;p78">
              <a:extLst>
                <a:ext uri="{FF2B5EF4-FFF2-40B4-BE49-F238E27FC236}">
                  <a16:creationId xmlns:a16="http://schemas.microsoft.com/office/drawing/2014/main" id="{D0AC70E2-E6F7-F84B-A581-015D927AB817}"/>
                </a:ext>
              </a:extLst>
            </p:cNvPr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774;p78">
              <a:extLst>
                <a:ext uri="{FF2B5EF4-FFF2-40B4-BE49-F238E27FC236}">
                  <a16:creationId xmlns:a16="http://schemas.microsoft.com/office/drawing/2014/main" id="{71A7D03C-7C3E-9E45-B326-5C75D505952F}"/>
                </a:ext>
              </a:extLst>
            </p:cNvPr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75;p78">
              <a:extLst>
                <a:ext uri="{FF2B5EF4-FFF2-40B4-BE49-F238E27FC236}">
                  <a16:creationId xmlns:a16="http://schemas.microsoft.com/office/drawing/2014/main" id="{988534D6-CFA2-6E47-BA49-788AAE2BA6FC}"/>
                </a:ext>
              </a:extLst>
            </p:cNvPr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776;p78">
              <a:extLst>
                <a:ext uri="{FF2B5EF4-FFF2-40B4-BE49-F238E27FC236}">
                  <a16:creationId xmlns:a16="http://schemas.microsoft.com/office/drawing/2014/main" id="{3047E11C-8773-7A48-84DD-68C51C10A2DC}"/>
                </a:ext>
              </a:extLst>
            </p:cNvPr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9E211706-ACE8-DB42-9F7C-8DBBA03F647F}"/>
              </a:ext>
            </a:extLst>
          </p:cNvPr>
          <p:cNvSpPr txBox="1"/>
          <p:nvPr/>
        </p:nvSpPr>
        <p:spPr>
          <a:xfrm>
            <a:off x="1888496" y="1851288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67D94"/>
                </a:solidFill>
              </a:rPr>
              <a:t>11:00</a:t>
            </a:r>
          </a:p>
        </p:txBody>
      </p:sp>
      <p:grpSp>
        <p:nvGrpSpPr>
          <p:cNvPr id="140" name="Google Shape;13759;p78">
            <a:extLst>
              <a:ext uri="{FF2B5EF4-FFF2-40B4-BE49-F238E27FC236}">
                <a16:creationId xmlns:a16="http://schemas.microsoft.com/office/drawing/2014/main" id="{71C15A35-8DAF-A842-B8FE-CE7E086F42F1}"/>
              </a:ext>
            </a:extLst>
          </p:cNvPr>
          <p:cNvGrpSpPr/>
          <p:nvPr/>
        </p:nvGrpSpPr>
        <p:grpSpPr>
          <a:xfrm>
            <a:off x="1701597" y="2487477"/>
            <a:ext cx="228147" cy="231593"/>
            <a:chOff x="4874902" y="3808799"/>
            <a:chExt cx="345615" cy="350835"/>
          </a:xfrm>
        </p:grpSpPr>
        <p:sp>
          <p:nvSpPr>
            <p:cNvPr id="141" name="Google Shape;13760;p78">
              <a:extLst>
                <a:ext uri="{FF2B5EF4-FFF2-40B4-BE49-F238E27FC236}">
                  <a16:creationId xmlns:a16="http://schemas.microsoft.com/office/drawing/2014/main" id="{CF2F3B40-CBE0-9A44-B1EC-2F168C2FD7DF}"/>
                </a:ext>
              </a:extLst>
            </p:cNvPr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3761;p78">
              <a:extLst>
                <a:ext uri="{FF2B5EF4-FFF2-40B4-BE49-F238E27FC236}">
                  <a16:creationId xmlns:a16="http://schemas.microsoft.com/office/drawing/2014/main" id="{600777D5-AC4B-E84C-8B1F-AE47907BC90D}"/>
                </a:ext>
              </a:extLst>
            </p:cNvPr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3762;p78">
              <a:extLst>
                <a:ext uri="{FF2B5EF4-FFF2-40B4-BE49-F238E27FC236}">
                  <a16:creationId xmlns:a16="http://schemas.microsoft.com/office/drawing/2014/main" id="{1F55DFF2-A7BE-9A47-A735-A72CFDB7F38D}"/>
                </a:ext>
              </a:extLst>
            </p:cNvPr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3763;p78">
              <a:extLst>
                <a:ext uri="{FF2B5EF4-FFF2-40B4-BE49-F238E27FC236}">
                  <a16:creationId xmlns:a16="http://schemas.microsoft.com/office/drawing/2014/main" id="{7235C8B3-4BEE-D64F-8CC2-AAB1E2DE5A54}"/>
                </a:ext>
              </a:extLst>
            </p:cNvPr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3764;p78">
              <a:extLst>
                <a:ext uri="{FF2B5EF4-FFF2-40B4-BE49-F238E27FC236}">
                  <a16:creationId xmlns:a16="http://schemas.microsoft.com/office/drawing/2014/main" id="{10C29FCB-AC97-B049-97CC-59A92E8230F0}"/>
                </a:ext>
              </a:extLst>
            </p:cNvPr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3765;p78">
              <a:extLst>
                <a:ext uri="{FF2B5EF4-FFF2-40B4-BE49-F238E27FC236}">
                  <a16:creationId xmlns:a16="http://schemas.microsoft.com/office/drawing/2014/main" id="{F3976839-6809-3D42-B0EC-318DAAC110C3}"/>
                </a:ext>
              </a:extLst>
            </p:cNvPr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3766;p78">
              <a:extLst>
                <a:ext uri="{FF2B5EF4-FFF2-40B4-BE49-F238E27FC236}">
                  <a16:creationId xmlns:a16="http://schemas.microsoft.com/office/drawing/2014/main" id="{10978D8D-29F4-5245-A689-09AD9429736A}"/>
                </a:ext>
              </a:extLst>
            </p:cNvPr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3767;p78">
              <a:extLst>
                <a:ext uri="{FF2B5EF4-FFF2-40B4-BE49-F238E27FC236}">
                  <a16:creationId xmlns:a16="http://schemas.microsoft.com/office/drawing/2014/main" id="{B1C9748B-6F67-7043-9580-A358E002741A}"/>
                </a:ext>
              </a:extLst>
            </p:cNvPr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3768;p78">
              <a:extLst>
                <a:ext uri="{FF2B5EF4-FFF2-40B4-BE49-F238E27FC236}">
                  <a16:creationId xmlns:a16="http://schemas.microsoft.com/office/drawing/2014/main" id="{4E4E5D5E-FF99-2342-90A4-E945F5E6B356}"/>
                </a:ext>
              </a:extLst>
            </p:cNvPr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3769;p78">
              <a:extLst>
                <a:ext uri="{FF2B5EF4-FFF2-40B4-BE49-F238E27FC236}">
                  <a16:creationId xmlns:a16="http://schemas.microsoft.com/office/drawing/2014/main" id="{4C349E7C-C718-BB4E-9C24-834DBD87CE38}"/>
                </a:ext>
              </a:extLst>
            </p:cNvPr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3770;p78">
              <a:extLst>
                <a:ext uri="{FF2B5EF4-FFF2-40B4-BE49-F238E27FC236}">
                  <a16:creationId xmlns:a16="http://schemas.microsoft.com/office/drawing/2014/main" id="{A8AE7EDF-33E5-C541-BB26-7E31ED4970D8}"/>
                </a:ext>
              </a:extLst>
            </p:cNvPr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3771;p78">
              <a:extLst>
                <a:ext uri="{FF2B5EF4-FFF2-40B4-BE49-F238E27FC236}">
                  <a16:creationId xmlns:a16="http://schemas.microsoft.com/office/drawing/2014/main" id="{48AB1B97-0E0A-A440-90BF-77C8069F2D14}"/>
                </a:ext>
              </a:extLst>
            </p:cNvPr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3772;p78">
              <a:extLst>
                <a:ext uri="{FF2B5EF4-FFF2-40B4-BE49-F238E27FC236}">
                  <a16:creationId xmlns:a16="http://schemas.microsoft.com/office/drawing/2014/main" id="{F938FF46-EEBD-8D4B-9131-BB207A9A1280}"/>
                </a:ext>
              </a:extLst>
            </p:cNvPr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3773;p78">
              <a:extLst>
                <a:ext uri="{FF2B5EF4-FFF2-40B4-BE49-F238E27FC236}">
                  <a16:creationId xmlns:a16="http://schemas.microsoft.com/office/drawing/2014/main" id="{823E2665-5943-E045-BBBD-D08A80978382}"/>
                </a:ext>
              </a:extLst>
            </p:cNvPr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3774;p78">
              <a:extLst>
                <a:ext uri="{FF2B5EF4-FFF2-40B4-BE49-F238E27FC236}">
                  <a16:creationId xmlns:a16="http://schemas.microsoft.com/office/drawing/2014/main" id="{4847FA50-7A1E-0842-A57A-D6619E1190C5}"/>
                </a:ext>
              </a:extLst>
            </p:cNvPr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3775;p78">
              <a:extLst>
                <a:ext uri="{FF2B5EF4-FFF2-40B4-BE49-F238E27FC236}">
                  <a16:creationId xmlns:a16="http://schemas.microsoft.com/office/drawing/2014/main" id="{90DB7A2F-A93A-5C41-B139-2546719477A6}"/>
                </a:ext>
              </a:extLst>
            </p:cNvPr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3776;p78">
              <a:extLst>
                <a:ext uri="{FF2B5EF4-FFF2-40B4-BE49-F238E27FC236}">
                  <a16:creationId xmlns:a16="http://schemas.microsoft.com/office/drawing/2014/main" id="{E3CA6536-AD67-F146-8568-DF2E06AE4BF3}"/>
                </a:ext>
              </a:extLst>
            </p:cNvPr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0A790C54-DE2B-8240-914D-6BC4CD13A865}"/>
              </a:ext>
            </a:extLst>
          </p:cNvPr>
          <p:cNvSpPr txBox="1"/>
          <p:nvPr/>
        </p:nvSpPr>
        <p:spPr>
          <a:xfrm>
            <a:off x="1888496" y="2475648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67D94"/>
                </a:solidFill>
              </a:rPr>
              <a:t>09:00</a:t>
            </a:r>
          </a:p>
        </p:txBody>
      </p:sp>
      <p:grpSp>
        <p:nvGrpSpPr>
          <p:cNvPr id="159" name="Google Shape;13759;p78">
            <a:extLst>
              <a:ext uri="{FF2B5EF4-FFF2-40B4-BE49-F238E27FC236}">
                <a16:creationId xmlns:a16="http://schemas.microsoft.com/office/drawing/2014/main" id="{1162E131-394E-4F48-B4ED-D958D9675FF3}"/>
              </a:ext>
            </a:extLst>
          </p:cNvPr>
          <p:cNvGrpSpPr/>
          <p:nvPr/>
        </p:nvGrpSpPr>
        <p:grpSpPr>
          <a:xfrm>
            <a:off x="1724246" y="3243668"/>
            <a:ext cx="228147" cy="231593"/>
            <a:chOff x="4874902" y="3808799"/>
            <a:chExt cx="345615" cy="350835"/>
          </a:xfrm>
        </p:grpSpPr>
        <p:sp>
          <p:nvSpPr>
            <p:cNvPr id="160" name="Google Shape;13760;p78">
              <a:extLst>
                <a:ext uri="{FF2B5EF4-FFF2-40B4-BE49-F238E27FC236}">
                  <a16:creationId xmlns:a16="http://schemas.microsoft.com/office/drawing/2014/main" id="{98AF41A5-CBDB-274B-B83E-B1A75B97DFEB}"/>
                </a:ext>
              </a:extLst>
            </p:cNvPr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3761;p78">
              <a:extLst>
                <a:ext uri="{FF2B5EF4-FFF2-40B4-BE49-F238E27FC236}">
                  <a16:creationId xmlns:a16="http://schemas.microsoft.com/office/drawing/2014/main" id="{383103F1-A4EF-E249-8F61-074EEB4166CF}"/>
                </a:ext>
              </a:extLst>
            </p:cNvPr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3762;p78">
              <a:extLst>
                <a:ext uri="{FF2B5EF4-FFF2-40B4-BE49-F238E27FC236}">
                  <a16:creationId xmlns:a16="http://schemas.microsoft.com/office/drawing/2014/main" id="{00B9F720-D98A-3A4B-8758-710A2870DC87}"/>
                </a:ext>
              </a:extLst>
            </p:cNvPr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3763;p78">
              <a:extLst>
                <a:ext uri="{FF2B5EF4-FFF2-40B4-BE49-F238E27FC236}">
                  <a16:creationId xmlns:a16="http://schemas.microsoft.com/office/drawing/2014/main" id="{3EEBC5D9-1118-DA49-B849-6E777BEC38BA}"/>
                </a:ext>
              </a:extLst>
            </p:cNvPr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3764;p78">
              <a:extLst>
                <a:ext uri="{FF2B5EF4-FFF2-40B4-BE49-F238E27FC236}">
                  <a16:creationId xmlns:a16="http://schemas.microsoft.com/office/drawing/2014/main" id="{541686BB-6CCF-664E-9CC5-CF704812E2C1}"/>
                </a:ext>
              </a:extLst>
            </p:cNvPr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3765;p78">
              <a:extLst>
                <a:ext uri="{FF2B5EF4-FFF2-40B4-BE49-F238E27FC236}">
                  <a16:creationId xmlns:a16="http://schemas.microsoft.com/office/drawing/2014/main" id="{7F594E0E-59BC-DF49-8593-DAE5602BA62E}"/>
                </a:ext>
              </a:extLst>
            </p:cNvPr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3766;p78">
              <a:extLst>
                <a:ext uri="{FF2B5EF4-FFF2-40B4-BE49-F238E27FC236}">
                  <a16:creationId xmlns:a16="http://schemas.microsoft.com/office/drawing/2014/main" id="{1949AC69-42DE-C444-A4E1-D50DE187A4A6}"/>
                </a:ext>
              </a:extLst>
            </p:cNvPr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3767;p78">
              <a:extLst>
                <a:ext uri="{FF2B5EF4-FFF2-40B4-BE49-F238E27FC236}">
                  <a16:creationId xmlns:a16="http://schemas.microsoft.com/office/drawing/2014/main" id="{25E800BF-E9BF-CE44-BAA8-17096E931C58}"/>
                </a:ext>
              </a:extLst>
            </p:cNvPr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3768;p78">
              <a:extLst>
                <a:ext uri="{FF2B5EF4-FFF2-40B4-BE49-F238E27FC236}">
                  <a16:creationId xmlns:a16="http://schemas.microsoft.com/office/drawing/2014/main" id="{34892EEB-BF5B-D34C-84E3-3DAAFEEED49C}"/>
                </a:ext>
              </a:extLst>
            </p:cNvPr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3769;p78">
              <a:extLst>
                <a:ext uri="{FF2B5EF4-FFF2-40B4-BE49-F238E27FC236}">
                  <a16:creationId xmlns:a16="http://schemas.microsoft.com/office/drawing/2014/main" id="{5F76A89B-2E8C-BD4B-9089-D9F39FFFADA8}"/>
                </a:ext>
              </a:extLst>
            </p:cNvPr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3770;p78">
              <a:extLst>
                <a:ext uri="{FF2B5EF4-FFF2-40B4-BE49-F238E27FC236}">
                  <a16:creationId xmlns:a16="http://schemas.microsoft.com/office/drawing/2014/main" id="{57F2B1CB-516B-F244-8BAB-D6E9F9C05A24}"/>
                </a:ext>
              </a:extLst>
            </p:cNvPr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3771;p78">
              <a:extLst>
                <a:ext uri="{FF2B5EF4-FFF2-40B4-BE49-F238E27FC236}">
                  <a16:creationId xmlns:a16="http://schemas.microsoft.com/office/drawing/2014/main" id="{9FB67B3A-BEDE-6246-965F-5324B208844F}"/>
                </a:ext>
              </a:extLst>
            </p:cNvPr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3772;p78">
              <a:extLst>
                <a:ext uri="{FF2B5EF4-FFF2-40B4-BE49-F238E27FC236}">
                  <a16:creationId xmlns:a16="http://schemas.microsoft.com/office/drawing/2014/main" id="{1ED42F04-B5C6-484D-97F9-DE07D5578E16}"/>
                </a:ext>
              </a:extLst>
            </p:cNvPr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3773;p78">
              <a:extLst>
                <a:ext uri="{FF2B5EF4-FFF2-40B4-BE49-F238E27FC236}">
                  <a16:creationId xmlns:a16="http://schemas.microsoft.com/office/drawing/2014/main" id="{C183B8FF-B864-A440-B8BA-966F18AF2164}"/>
                </a:ext>
              </a:extLst>
            </p:cNvPr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3774;p78">
              <a:extLst>
                <a:ext uri="{FF2B5EF4-FFF2-40B4-BE49-F238E27FC236}">
                  <a16:creationId xmlns:a16="http://schemas.microsoft.com/office/drawing/2014/main" id="{2A128BB9-EEF3-F14E-AD20-0393E9C66E2C}"/>
                </a:ext>
              </a:extLst>
            </p:cNvPr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3775;p78">
              <a:extLst>
                <a:ext uri="{FF2B5EF4-FFF2-40B4-BE49-F238E27FC236}">
                  <a16:creationId xmlns:a16="http://schemas.microsoft.com/office/drawing/2014/main" id="{8901E4D9-7043-044E-B95A-626BE22279E8}"/>
                </a:ext>
              </a:extLst>
            </p:cNvPr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3776;p78">
              <a:extLst>
                <a:ext uri="{FF2B5EF4-FFF2-40B4-BE49-F238E27FC236}">
                  <a16:creationId xmlns:a16="http://schemas.microsoft.com/office/drawing/2014/main" id="{D284A439-0349-5C49-A144-8517696E0D05}"/>
                </a:ext>
              </a:extLst>
            </p:cNvPr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3D979474-A30F-FB47-AEA4-EB972911C32F}"/>
              </a:ext>
            </a:extLst>
          </p:cNvPr>
          <p:cNvSpPr txBox="1"/>
          <p:nvPr/>
        </p:nvSpPr>
        <p:spPr>
          <a:xfrm>
            <a:off x="1911145" y="323183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67D94"/>
                </a:solidFill>
              </a:rPr>
              <a:t>21:00</a:t>
            </a:r>
          </a:p>
        </p:txBody>
      </p:sp>
      <p:grpSp>
        <p:nvGrpSpPr>
          <p:cNvPr id="178" name="Google Shape;13759;p78">
            <a:extLst>
              <a:ext uri="{FF2B5EF4-FFF2-40B4-BE49-F238E27FC236}">
                <a16:creationId xmlns:a16="http://schemas.microsoft.com/office/drawing/2014/main" id="{3650CEA6-BC35-784D-8239-745259BEBB1F}"/>
              </a:ext>
            </a:extLst>
          </p:cNvPr>
          <p:cNvGrpSpPr/>
          <p:nvPr/>
        </p:nvGrpSpPr>
        <p:grpSpPr>
          <a:xfrm>
            <a:off x="1701597" y="3993502"/>
            <a:ext cx="228147" cy="231593"/>
            <a:chOff x="4874902" y="3808799"/>
            <a:chExt cx="345615" cy="350835"/>
          </a:xfrm>
        </p:grpSpPr>
        <p:sp>
          <p:nvSpPr>
            <p:cNvPr id="179" name="Google Shape;13760;p78">
              <a:extLst>
                <a:ext uri="{FF2B5EF4-FFF2-40B4-BE49-F238E27FC236}">
                  <a16:creationId xmlns:a16="http://schemas.microsoft.com/office/drawing/2014/main" id="{176E84B0-AB2A-8044-909E-2474CA3E02DC}"/>
                </a:ext>
              </a:extLst>
            </p:cNvPr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3761;p78">
              <a:extLst>
                <a:ext uri="{FF2B5EF4-FFF2-40B4-BE49-F238E27FC236}">
                  <a16:creationId xmlns:a16="http://schemas.microsoft.com/office/drawing/2014/main" id="{6FF89B21-BA0D-2047-8F07-DC543E216AF7}"/>
                </a:ext>
              </a:extLst>
            </p:cNvPr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3762;p78">
              <a:extLst>
                <a:ext uri="{FF2B5EF4-FFF2-40B4-BE49-F238E27FC236}">
                  <a16:creationId xmlns:a16="http://schemas.microsoft.com/office/drawing/2014/main" id="{877FC358-C25D-D641-8BA6-3F695CD99FE5}"/>
                </a:ext>
              </a:extLst>
            </p:cNvPr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3763;p78">
              <a:extLst>
                <a:ext uri="{FF2B5EF4-FFF2-40B4-BE49-F238E27FC236}">
                  <a16:creationId xmlns:a16="http://schemas.microsoft.com/office/drawing/2014/main" id="{F2547498-5E06-F64F-9CE0-792C0289427D}"/>
                </a:ext>
              </a:extLst>
            </p:cNvPr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3764;p78">
              <a:extLst>
                <a:ext uri="{FF2B5EF4-FFF2-40B4-BE49-F238E27FC236}">
                  <a16:creationId xmlns:a16="http://schemas.microsoft.com/office/drawing/2014/main" id="{DF5D48ED-27B8-2443-B1B8-02E11B9006E1}"/>
                </a:ext>
              </a:extLst>
            </p:cNvPr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3765;p78">
              <a:extLst>
                <a:ext uri="{FF2B5EF4-FFF2-40B4-BE49-F238E27FC236}">
                  <a16:creationId xmlns:a16="http://schemas.microsoft.com/office/drawing/2014/main" id="{60BD27AB-3531-404D-8795-D515811ECB56}"/>
                </a:ext>
              </a:extLst>
            </p:cNvPr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3766;p78">
              <a:extLst>
                <a:ext uri="{FF2B5EF4-FFF2-40B4-BE49-F238E27FC236}">
                  <a16:creationId xmlns:a16="http://schemas.microsoft.com/office/drawing/2014/main" id="{B75E82A1-66EF-E64F-850F-0B76DD060B71}"/>
                </a:ext>
              </a:extLst>
            </p:cNvPr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3767;p78">
              <a:extLst>
                <a:ext uri="{FF2B5EF4-FFF2-40B4-BE49-F238E27FC236}">
                  <a16:creationId xmlns:a16="http://schemas.microsoft.com/office/drawing/2014/main" id="{7D004135-DDAB-C546-8C1A-D914A81743B9}"/>
                </a:ext>
              </a:extLst>
            </p:cNvPr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3768;p78">
              <a:extLst>
                <a:ext uri="{FF2B5EF4-FFF2-40B4-BE49-F238E27FC236}">
                  <a16:creationId xmlns:a16="http://schemas.microsoft.com/office/drawing/2014/main" id="{902DFCF3-C684-6046-BC2E-43BAF8BEBD9E}"/>
                </a:ext>
              </a:extLst>
            </p:cNvPr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3769;p78">
              <a:extLst>
                <a:ext uri="{FF2B5EF4-FFF2-40B4-BE49-F238E27FC236}">
                  <a16:creationId xmlns:a16="http://schemas.microsoft.com/office/drawing/2014/main" id="{C048F15F-5DCA-6C42-AEDC-818AB0F8954D}"/>
                </a:ext>
              </a:extLst>
            </p:cNvPr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3770;p78">
              <a:extLst>
                <a:ext uri="{FF2B5EF4-FFF2-40B4-BE49-F238E27FC236}">
                  <a16:creationId xmlns:a16="http://schemas.microsoft.com/office/drawing/2014/main" id="{F2756898-B10E-DB4B-9865-8933647C9AF0}"/>
                </a:ext>
              </a:extLst>
            </p:cNvPr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3771;p78">
              <a:extLst>
                <a:ext uri="{FF2B5EF4-FFF2-40B4-BE49-F238E27FC236}">
                  <a16:creationId xmlns:a16="http://schemas.microsoft.com/office/drawing/2014/main" id="{26D2EE31-9A88-294F-823E-318B1AA9F0C3}"/>
                </a:ext>
              </a:extLst>
            </p:cNvPr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3772;p78">
              <a:extLst>
                <a:ext uri="{FF2B5EF4-FFF2-40B4-BE49-F238E27FC236}">
                  <a16:creationId xmlns:a16="http://schemas.microsoft.com/office/drawing/2014/main" id="{1E587A27-B777-0249-B957-A8352FAA3CB4}"/>
                </a:ext>
              </a:extLst>
            </p:cNvPr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773;p78">
              <a:extLst>
                <a:ext uri="{FF2B5EF4-FFF2-40B4-BE49-F238E27FC236}">
                  <a16:creationId xmlns:a16="http://schemas.microsoft.com/office/drawing/2014/main" id="{6C09B972-FD57-E64B-BE05-A50B61F97634}"/>
                </a:ext>
              </a:extLst>
            </p:cNvPr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774;p78">
              <a:extLst>
                <a:ext uri="{FF2B5EF4-FFF2-40B4-BE49-F238E27FC236}">
                  <a16:creationId xmlns:a16="http://schemas.microsoft.com/office/drawing/2014/main" id="{CBFDBCE1-9DDA-514C-BC91-903D0A653A81}"/>
                </a:ext>
              </a:extLst>
            </p:cNvPr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775;p78">
              <a:extLst>
                <a:ext uri="{FF2B5EF4-FFF2-40B4-BE49-F238E27FC236}">
                  <a16:creationId xmlns:a16="http://schemas.microsoft.com/office/drawing/2014/main" id="{5105D9B4-E67E-4543-8CFF-5C9B21043C82}"/>
                </a:ext>
              </a:extLst>
            </p:cNvPr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776;p78">
              <a:extLst>
                <a:ext uri="{FF2B5EF4-FFF2-40B4-BE49-F238E27FC236}">
                  <a16:creationId xmlns:a16="http://schemas.microsoft.com/office/drawing/2014/main" id="{36DFFA7D-5A9D-C24A-89B9-003F8BDBD364}"/>
                </a:ext>
              </a:extLst>
            </p:cNvPr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85207D37-CF8A-DC44-9E95-9C08DBE2DA08}"/>
              </a:ext>
            </a:extLst>
          </p:cNvPr>
          <p:cNvSpPr txBox="1"/>
          <p:nvPr/>
        </p:nvSpPr>
        <p:spPr>
          <a:xfrm>
            <a:off x="1888496" y="3981673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67D94"/>
                </a:solidFill>
              </a:rPr>
              <a:t>10:00</a:t>
            </a:r>
          </a:p>
        </p:txBody>
      </p:sp>
      <p:grpSp>
        <p:nvGrpSpPr>
          <p:cNvPr id="197" name="Google Shape;13759;p78">
            <a:extLst>
              <a:ext uri="{FF2B5EF4-FFF2-40B4-BE49-F238E27FC236}">
                <a16:creationId xmlns:a16="http://schemas.microsoft.com/office/drawing/2014/main" id="{78919C82-FEFF-374E-B06C-8193464F7720}"/>
              </a:ext>
            </a:extLst>
          </p:cNvPr>
          <p:cNvGrpSpPr/>
          <p:nvPr/>
        </p:nvGrpSpPr>
        <p:grpSpPr>
          <a:xfrm>
            <a:off x="1711527" y="4654267"/>
            <a:ext cx="228147" cy="231593"/>
            <a:chOff x="4874902" y="3808799"/>
            <a:chExt cx="345615" cy="350835"/>
          </a:xfrm>
        </p:grpSpPr>
        <p:sp>
          <p:nvSpPr>
            <p:cNvPr id="198" name="Google Shape;13760;p78">
              <a:extLst>
                <a:ext uri="{FF2B5EF4-FFF2-40B4-BE49-F238E27FC236}">
                  <a16:creationId xmlns:a16="http://schemas.microsoft.com/office/drawing/2014/main" id="{D7172840-0D36-B148-BD6C-074C8DAFC8FC}"/>
                </a:ext>
              </a:extLst>
            </p:cNvPr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3761;p78">
              <a:extLst>
                <a:ext uri="{FF2B5EF4-FFF2-40B4-BE49-F238E27FC236}">
                  <a16:creationId xmlns:a16="http://schemas.microsoft.com/office/drawing/2014/main" id="{21AFAA40-18B2-3541-AC14-A3AF0E195960}"/>
                </a:ext>
              </a:extLst>
            </p:cNvPr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3762;p78">
              <a:extLst>
                <a:ext uri="{FF2B5EF4-FFF2-40B4-BE49-F238E27FC236}">
                  <a16:creationId xmlns:a16="http://schemas.microsoft.com/office/drawing/2014/main" id="{11E1CF2E-772E-F04A-9DAF-7C9257D6F7B0}"/>
                </a:ext>
              </a:extLst>
            </p:cNvPr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3763;p78">
              <a:extLst>
                <a:ext uri="{FF2B5EF4-FFF2-40B4-BE49-F238E27FC236}">
                  <a16:creationId xmlns:a16="http://schemas.microsoft.com/office/drawing/2014/main" id="{D2432D38-3D25-0F4A-BED9-15957494BA3D}"/>
                </a:ext>
              </a:extLst>
            </p:cNvPr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3764;p78">
              <a:extLst>
                <a:ext uri="{FF2B5EF4-FFF2-40B4-BE49-F238E27FC236}">
                  <a16:creationId xmlns:a16="http://schemas.microsoft.com/office/drawing/2014/main" id="{78BDAC5F-2DE2-724C-8E17-4485A012C110}"/>
                </a:ext>
              </a:extLst>
            </p:cNvPr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3765;p78">
              <a:extLst>
                <a:ext uri="{FF2B5EF4-FFF2-40B4-BE49-F238E27FC236}">
                  <a16:creationId xmlns:a16="http://schemas.microsoft.com/office/drawing/2014/main" id="{8E201DB5-E345-9448-A7E6-437B07F3D177}"/>
                </a:ext>
              </a:extLst>
            </p:cNvPr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3766;p78">
              <a:extLst>
                <a:ext uri="{FF2B5EF4-FFF2-40B4-BE49-F238E27FC236}">
                  <a16:creationId xmlns:a16="http://schemas.microsoft.com/office/drawing/2014/main" id="{92228CB1-D897-2943-B915-A2D6318B6929}"/>
                </a:ext>
              </a:extLst>
            </p:cNvPr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3767;p78">
              <a:extLst>
                <a:ext uri="{FF2B5EF4-FFF2-40B4-BE49-F238E27FC236}">
                  <a16:creationId xmlns:a16="http://schemas.microsoft.com/office/drawing/2014/main" id="{EA5E95CD-B8A0-D34E-8721-BED70F679948}"/>
                </a:ext>
              </a:extLst>
            </p:cNvPr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3768;p78">
              <a:extLst>
                <a:ext uri="{FF2B5EF4-FFF2-40B4-BE49-F238E27FC236}">
                  <a16:creationId xmlns:a16="http://schemas.microsoft.com/office/drawing/2014/main" id="{9B01F592-5199-C042-ADA9-B063D19472EB}"/>
                </a:ext>
              </a:extLst>
            </p:cNvPr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3769;p78">
              <a:extLst>
                <a:ext uri="{FF2B5EF4-FFF2-40B4-BE49-F238E27FC236}">
                  <a16:creationId xmlns:a16="http://schemas.microsoft.com/office/drawing/2014/main" id="{6C8D6B98-62E7-3840-9AD5-4DE029D510AC}"/>
                </a:ext>
              </a:extLst>
            </p:cNvPr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3770;p78">
              <a:extLst>
                <a:ext uri="{FF2B5EF4-FFF2-40B4-BE49-F238E27FC236}">
                  <a16:creationId xmlns:a16="http://schemas.microsoft.com/office/drawing/2014/main" id="{9728042C-B819-B54C-A45C-8D4E71D2B94F}"/>
                </a:ext>
              </a:extLst>
            </p:cNvPr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3771;p78">
              <a:extLst>
                <a:ext uri="{FF2B5EF4-FFF2-40B4-BE49-F238E27FC236}">
                  <a16:creationId xmlns:a16="http://schemas.microsoft.com/office/drawing/2014/main" id="{C1B5D435-D334-0341-8D9D-1B906DEFE3A9}"/>
                </a:ext>
              </a:extLst>
            </p:cNvPr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3772;p78">
              <a:extLst>
                <a:ext uri="{FF2B5EF4-FFF2-40B4-BE49-F238E27FC236}">
                  <a16:creationId xmlns:a16="http://schemas.microsoft.com/office/drawing/2014/main" id="{73B2F884-D895-DE40-B77B-107628DB70BD}"/>
                </a:ext>
              </a:extLst>
            </p:cNvPr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3773;p78">
              <a:extLst>
                <a:ext uri="{FF2B5EF4-FFF2-40B4-BE49-F238E27FC236}">
                  <a16:creationId xmlns:a16="http://schemas.microsoft.com/office/drawing/2014/main" id="{E74846DA-8B4A-6E42-A83A-9030D379F60B}"/>
                </a:ext>
              </a:extLst>
            </p:cNvPr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3774;p78">
              <a:extLst>
                <a:ext uri="{FF2B5EF4-FFF2-40B4-BE49-F238E27FC236}">
                  <a16:creationId xmlns:a16="http://schemas.microsoft.com/office/drawing/2014/main" id="{E68DD454-43C2-A240-B425-855FC42C6336}"/>
                </a:ext>
              </a:extLst>
            </p:cNvPr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3775;p78">
              <a:extLst>
                <a:ext uri="{FF2B5EF4-FFF2-40B4-BE49-F238E27FC236}">
                  <a16:creationId xmlns:a16="http://schemas.microsoft.com/office/drawing/2014/main" id="{81686082-884E-2C47-BBD1-25DDBB78FF73}"/>
                </a:ext>
              </a:extLst>
            </p:cNvPr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3776;p78">
              <a:extLst>
                <a:ext uri="{FF2B5EF4-FFF2-40B4-BE49-F238E27FC236}">
                  <a16:creationId xmlns:a16="http://schemas.microsoft.com/office/drawing/2014/main" id="{316418EC-E788-BE49-9054-6056158288BA}"/>
                </a:ext>
              </a:extLst>
            </p:cNvPr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4D0A5DA6-2332-A945-91F4-0985D5E39A94}"/>
              </a:ext>
            </a:extLst>
          </p:cNvPr>
          <p:cNvSpPr txBox="1"/>
          <p:nvPr/>
        </p:nvSpPr>
        <p:spPr>
          <a:xfrm>
            <a:off x="1898426" y="4642438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67D94"/>
                </a:solidFill>
              </a:rPr>
              <a:t>08:00</a:t>
            </a:r>
          </a:p>
        </p:txBody>
      </p:sp>
      <p:sp>
        <p:nvSpPr>
          <p:cNvPr id="255" name="Google Shape;297;p30">
            <a:extLst>
              <a:ext uri="{FF2B5EF4-FFF2-40B4-BE49-F238E27FC236}">
                <a16:creationId xmlns:a16="http://schemas.microsoft.com/office/drawing/2014/main" id="{C7EA37EE-6D21-CF4D-8AFF-16D883F1314A}"/>
              </a:ext>
            </a:extLst>
          </p:cNvPr>
          <p:cNvSpPr txBox="1">
            <a:spLocks/>
          </p:cNvSpPr>
          <p:nvPr/>
        </p:nvSpPr>
        <p:spPr>
          <a:xfrm>
            <a:off x="2973220" y="2311727"/>
            <a:ext cx="5942180" cy="3807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/>
              <a:t>There are four types of book:</a:t>
            </a:r>
          </a:p>
          <a:p>
            <a:endParaRPr lang="en-US" sz="1100" dirty="0"/>
          </a:p>
          <a:p>
            <a:pPr marL="342900" indent="-342900">
              <a:buSzPct val="140000"/>
              <a:buFont typeface="+mj-lt"/>
              <a:buAutoNum type="arabicPeriod"/>
            </a:pPr>
            <a:r>
              <a:rPr lang="en-US" sz="1100" dirty="0"/>
              <a:t>0 0 - both Alice and Bob doesn't like these books                books { 1 }</a:t>
            </a:r>
          </a:p>
          <a:p>
            <a:pPr marL="342900" indent="-342900">
              <a:buSzPct val="140000"/>
              <a:buFont typeface="+mj-lt"/>
              <a:buAutoNum type="arabicPeriod"/>
            </a:pPr>
            <a:r>
              <a:rPr lang="en-US" sz="1100" dirty="0"/>
              <a:t>1 0  - only Alice likes these books                                               books { 5, 2 }</a:t>
            </a:r>
          </a:p>
          <a:p>
            <a:pPr marL="342900" indent="-342900">
              <a:buSzPct val="140000"/>
              <a:buFont typeface="+mj-lt"/>
              <a:buAutoNum type="arabicPeriod"/>
            </a:pPr>
            <a:r>
              <a:rPr lang="en-US" sz="1100" dirty="0"/>
              <a:t>0 1  - only Bob likes these books                                                 books { 6, 3 }</a:t>
            </a:r>
          </a:p>
          <a:p>
            <a:pPr marL="342900" indent="-342900">
              <a:buSzPct val="140000"/>
              <a:buFont typeface="+mj-lt"/>
              <a:buAutoNum type="arabicPeriod"/>
            </a:pPr>
            <a:r>
              <a:rPr lang="en-US" sz="1100" dirty="0"/>
              <a:t>1 1  - both Alice and Bob like these books                                books { 4 }</a:t>
            </a:r>
          </a:p>
          <a:p>
            <a:pPr marL="342900" indent="-342900">
              <a:buSzPct val="140000"/>
              <a:buFont typeface="+mj-lt"/>
              <a:buAutoNum type="arabicPeriod"/>
            </a:pPr>
            <a:endParaRPr lang="en-US" sz="1100" dirty="0"/>
          </a:p>
          <a:p>
            <a:pPr>
              <a:buSzPct val="140000"/>
            </a:pPr>
            <a:r>
              <a:rPr lang="en-US" sz="1100" dirty="0"/>
              <a:t>Now sort these groups by time:</a:t>
            </a:r>
          </a:p>
          <a:p>
            <a:pPr>
              <a:buSzPct val="140000"/>
            </a:pPr>
            <a:endParaRPr lang="en-US" sz="1100" dirty="0"/>
          </a:p>
          <a:p>
            <a:pPr marL="342900" indent="-342900">
              <a:buSzPct val="140000"/>
              <a:buFont typeface="+mj-lt"/>
              <a:buAutoNum type="arabicPeriod"/>
            </a:pPr>
            <a:r>
              <a:rPr lang="en-US" sz="1100" dirty="0"/>
              <a:t>{ 06:00 }</a:t>
            </a:r>
          </a:p>
          <a:p>
            <a:pPr marL="342900" indent="-342900">
              <a:buSzPct val="140000"/>
              <a:buFont typeface="+mj-lt"/>
              <a:buAutoNum type="arabicPeriod"/>
            </a:pPr>
            <a:r>
              <a:rPr lang="en-US" sz="1100" dirty="0"/>
              <a:t>{ 10:00, 11:00 }</a:t>
            </a:r>
          </a:p>
          <a:p>
            <a:pPr marL="342900" indent="-342900">
              <a:buSzPct val="140000"/>
              <a:buFont typeface="+mj-lt"/>
              <a:buAutoNum type="arabicPeriod"/>
            </a:pPr>
            <a:r>
              <a:rPr lang="en-US" sz="1100" dirty="0"/>
              <a:t>{ 08:00, 09:00 }</a:t>
            </a:r>
          </a:p>
          <a:p>
            <a:pPr marL="342900" indent="-342900">
              <a:buSzPct val="140000"/>
              <a:buFont typeface="+mj-lt"/>
              <a:buAutoNum type="arabicPeriod"/>
            </a:pPr>
            <a:r>
              <a:rPr lang="en-US" sz="1100" dirty="0"/>
              <a:t>{ 21:00 }</a:t>
            </a:r>
          </a:p>
        </p:txBody>
      </p:sp>
      <p:grpSp>
        <p:nvGrpSpPr>
          <p:cNvPr id="254" name="Google Shape;13949;p79">
            <a:extLst>
              <a:ext uri="{FF2B5EF4-FFF2-40B4-BE49-F238E27FC236}">
                <a16:creationId xmlns:a16="http://schemas.microsoft.com/office/drawing/2014/main" id="{CA37FD98-5E08-C749-828A-E1F242E28093}"/>
              </a:ext>
            </a:extLst>
          </p:cNvPr>
          <p:cNvGrpSpPr/>
          <p:nvPr/>
        </p:nvGrpSpPr>
        <p:grpSpPr>
          <a:xfrm>
            <a:off x="210795" y="3894436"/>
            <a:ext cx="270104" cy="361754"/>
            <a:chOff x="6702211" y="3782599"/>
            <a:chExt cx="270104" cy="361754"/>
          </a:xfrm>
        </p:grpSpPr>
        <p:sp>
          <p:nvSpPr>
            <p:cNvPr id="256" name="Google Shape;13950;p79">
              <a:extLst>
                <a:ext uri="{FF2B5EF4-FFF2-40B4-BE49-F238E27FC236}">
                  <a16:creationId xmlns:a16="http://schemas.microsoft.com/office/drawing/2014/main" id="{B5DB83F5-9173-7541-B9CF-0A8FF6E04FE5}"/>
                </a:ext>
              </a:extLst>
            </p:cNvPr>
            <p:cNvSpPr/>
            <p:nvPr/>
          </p:nvSpPr>
          <p:spPr>
            <a:xfrm>
              <a:off x="6798011" y="3907070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3951;p79">
              <a:extLst>
                <a:ext uri="{FF2B5EF4-FFF2-40B4-BE49-F238E27FC236}">
                  <a16:creationId xmlns:a16="http://schemas.microsoft.com/office/drawing/2014/main" id="{33D22342-8173-3347-84CC-551F133AB3A4}"/>
                </a:ext>
              </a:extLst>
            </p:cNvPr>
            <p:cNvSpPr/>
            <p:nvPr/>
          </p:nvSpPr>
          <p:spPr>
            <a:xfrm>
              <a:off x="6865933" y="390707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3952;p79">
              <a:extLst>
                <a:ext uri="{FF2B5EF4-FFF2-40B4-BE49-F238E27FC236}">
                  <a16:creationId xmlns:a16="http://schemas.microsoft.com/office/drawing/2014/main" id="{AD43627A-3807-544D-A117-C96C131B3A27}"/>
                </a:ext>
              </a:extLst>
            </p:cNvPr>
            <p:cNvSpPr/>
            <p:nvPr/>
          </p:nvSpPr>
          <p:spPr>
            <a:xfrm>
              <a:off x="6814231" y="3946765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3953;p79">
              <a:extLst>
                <a:ext uri="{FF2B5EF4-FFF2-40B4-BE49-F238E27FC236}">
                  <a16:creationId xmlns:a16="http://schemas.microsoft.com/office/drawing/2014/main" id="{0C0D5CAF-4CE6-F044-BC97-EAE0D5B58796}"/>
                </a:ext>
              </a:extLst>
            </p:cNvPr>
            <p:cNvSpPr/>
            <p:nvPr/>
          </p:nvSpPr>
          <p:spPr>
            <a:xfrm>
              <a:off x="6702211" y="3782599"/>
              <a:ext cx="270104" cy="361754"/>
            </a:xfrm>
            <a:custGeom>
              <a:avLst/>
              <a:gdLst/>
              <a:ahLst/>
              <a:cxnLst/>
              <a:rect l="l" t="t" r="r" b="b"/>
              <a:pathLst>
                <a:path w="8526" h="11419" extrusionOk="0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3954;p79">
              <a:extLst>
                <a:ext uri="{FF2B5EF4-FFF2-40B4-BE49-F238E27FC236}">
                  <a16:creationId xmlns:a16="http://schemas.microsoft.com/office/drawing/2014/main" id="{7C90E804-E0CF-0040-A7A1-903E3CAE7F4A}"/>
                </a:ext>
              </a:extLst>
            </p:cNvPr>
            <p:cNvSpPr/>
            <p:nvPr/>
          </p:nvSpPr>
          <p:spPr>
            <a:xfrm>
              <a:off x="6785941" y="3884229"/>
              <a:ext cx="29082" cy="16442"/>
            </a:xfrm>
            <a:custGeom>
              <a:avLst/>
              <a:gdLst/>
              <a:ahLst/>
              <a:cxnLst/>
              <a:rect l="l" t="t" r="r" b="b"/>
              <a:pathLst>
                <a:path w="918" h="519" extrusionOk="0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3893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Solve example 1</a:t>
            </a:r>
            <a:endParaRPr dirty="0"/>
          </a:p>
        </p:txBody>
      </p:sp>
      <p:sp>
        <p:nvSpPr>
          <p:cNvPr id="10" name="Google Shape;12841;p77">
            <a:extLst>
              <a:ext uri="{FF2B5EF4-FFF2-40B4-BE49-F238E27FC236}">
                <a16:creationId xmlns:a16="http://schemas.microsoft.com/office/drawing/2014/main" id="{9A751117-244A-6849-9EC7-C9953A7C1B1A}"/>
              </a:ext>
            </a:extLst>
          </p:cNvPr>
          <p:cNvSpPr/>
          <p:nvPr/>
        </p:nvSpPr>
        <p:spPr>
          <a:xfrm>
            <a:off x="612713" y="1842076"/>
            <a:ext cx="381209" cy="31246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841;p77">
            <a:extLst>
              <a:ext uri="{FF2B5EF4-FFF2-40B4-BE49-F238E27FC236}">
                <a16:creationId xmlns:a16="http://schemas.microsoft.com/office/drawing/2014/main" id="{0FAA99E0-D2C8-4645-9749-3072D43A7CDE}"/>
              </a:ext>
            </a:extLst>
          </p:cNvPr>
          <p:cNvSpPr/>
          <p:nvPr/>
        </p:nvSpPr>
        <p:spPr>
          <a:xfrm>
            <a:off x="626625" y="1146462"/>
            <a:ext cx="381209" cy="31246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841;p77">
            <a:extLst>
              <a:ext uri="{FF2B5EF4-FFF2-40B4-BE49-F238E27FC236}">
                <a16:creationId xmlns:a16="http://schemas.microsoft.com/office/drawing/2014/main" id="{C4F4DFDA-A411-EC4C-B5F7-4E39F8513841}"/>
              </a:ext>
            </a:extLst>
          </p:cNvPr>
          <p:cNvSpPr/>
          <p:nvPr/>
        </p:nvSpPr>
        <p:spPr>
          <a:xfrm>
            <a:off x="625527" y="3943724"/>
            <a:ext cx="381209" cy="31246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841;p77">
            <a:extLst>
              <a:ext uri="{FF2B5EF4-FFF2-40B4-BE49-F238E27FC236}">
                <a16:creationId xmlns:a16="http://schemas.microsoft.com/office/drawing/2014/main" id="{79E6A662-F9B9-0547-8E9A-0B30D8D8BA5E}"/>
              </a:ext>
            </a:extLst>
          </p:cNvPr>
          <p:cNvSpPr/>
          <p:nvPr/>
        </p:nvSpPr>
        <p:spPr>
          <a:xfrm>
            <a:off x="625526" y="4622370"/>
            <a:ext cx="381209" cy="31246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841;p77">
            <a:extLst>
              <a:ext uri="{FF2B5EF4-FFF2-40B4-BE49-F238E27FC236}">
                <a16:creationId xmlns:a16="http://schemas.microsoft.com/office/drawing/2014/main" id="{C6D1BA38-3AF0-B645-960A-913D065C8432}"/>
              </a:ext>
            </a:extLst>
          </p:cNvPr>
          <p:cNvSpPr/>
          <p:nvPr/>
        </p:nvSpPr>
        <p:spPr>
          <a:xfrm>
            <a:off x="608094" y="2468980"/>
            <a:ext cx="381209" cy="31246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841;p77">
            <a:extLst>
              <a:ext uri="{FF2B5EF4-FFF2-40B4-BE49-F238E27FC236}">
                <a16:creationId xmlns:a16="http://schemas.microsoft.com/office/drawing/2014/main" id="{51D3F850-CF29-0E44-9935-B448CE3B6D14}"/>
              </a:ext>
            </a:extLst>
          </p:cNvPr>
          <p:cNvSpPr/>
          <p:nvPr/>
        </p:nvSpPr>
        <p:spPr>
          <a:xfrm>
            <a:off x="644038" y="3202979"/>
            <a:ext cx="381209" cy="31246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3949;p79">
            <a:extLst>
              <a:ext uri="{FF2B5EF4-FFF2-40B4-BE49-F238E27FC236}">
                <a16:creationId xmlns:a16="http://schemas.microsoft.com/office/drawing/2014/main" id="{8774689D-1802-5344-AE2E-529AD3032B14}"/>
              </a:ext>
            </a:extLst>
          </p:cNvPr>
          <p:cNvGrpSpPr/>
          <p:nvPr/>
        </p:nvGrpSpPr>
        <p:grpSpPr>
          <a:xfrm>
            <a:off x="3800112" y="898813"/>
            <a:ext cx="270104" cy="361754"/>
            <a:chOff x="6702211" y="3782599"/>
            <a:chExt cx="270104" cy="361754"/>
          </a:xfrm>
        </p:grpSpPr>
        <p:sp>
          <p:nvSpPr>
            <p:cNvPr id="20" name="Google Shape;13950;p79">
              <a:extLst>
                <a:ext uri="{FF2B5EF4-FFF2-40B4-BE49-F238E27FC236}">
                  <a16:creationId xmlns:a16="http://schemas.microsoft.com/office/drawing/2014/main" id="{DE0369B5-E812-C346-95CB-0AE9C308A50C}"/>
                </a:ext>
              </a:extLst>
            </p:cNvPr>
            <p:cNvSpPr/>
            <p:nvPr/>
          </p:nvSpPr>
          <p:spPr>
            <a:xfrm>
              <a:off x="6798011" y="3907070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951;p79">
              <a:extLst>
                <a:ext uri="{FF2B5EF4-FFF2-40B4-BE49-F238E27FC236}">
                  <a16:creationId xmlns:a16="http://schemas.microsoft.com/office/drawing/2014/main" id="{A3AD6C70-DC91-0742-9F45-CA9B75D64CE0}"/>
                </a:ext>
              </a:extLst>
            </p:cNvPr>
            <p:cNvSpPr/>
            <p:nvPr/>
          </p:nvSpPr>
          <p:spPr>
            <a:xfrm>
              <a:off x="6865933" y="390707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952;p79">
              <a:extLst>
                <a:ext uri="{FF2B5EF4-FFF2-40B4-BE49-F238E27FC236}">
                  <a16:creationId xmlns:a16="http://schemas.microsoft.com/office/drawing/2014/main" id="{1E7C10E8-E8B0-044C-8E68-0A10A4E475A2}"/>
                </a:ext>
              </a:extLst>
            </p:cNvPr>
            <p:cNvSpPr/>
            <p:nvPr/>
          </p:nvSpPr>
          <p:spPr>
            <a:xfrm>
              <a:off x="6814231" y="3946765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953;p79">
              <a:extLst>
                <a:ext uri="{FF2B5EF4-FFF2-40B4-BE49-F238E27FC236}">
                  <a16:creationId xmlns:a16="http://schemas.microsoft.com/office/drawing/2014/main" id="{27009364-6FDD-834B-8BC0-68B69C230E0D}"/>
                </a:ext>
              </a:extLst>
            </p:cNvPr>
            <p:cNvSpPr/>
            <p:nvPr/>
          </p:nvSpPr>
          <p:spPr>
            <a:xfrm>
              <a:off x="6702211" y="3782599"/>
              <a:ext cx="270104" cy="361754"/>
            </a:xfrm>
            <a:custGeom>
              <a:avLst/>
              <a:gdLst/>
              <a:ahLst/>
              <a:cxnLst/>
              <a:rect l="l" t="t" r="r" b="b"/>
              <a:pathLst>
                <a:path w="8526" h="11419" extrusionOk="0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954;p79">
              <a:extLst>
                <a:ext uri="{FF2B5EF4-FFF2-40B4-BE49-F238E27FC236}">
                  <a16:creationId xmlns:a16="http://schemas.microsoft.com/office/drawing/2014/main" id="{F721E444-3C9E-1A4D-BC7D-59806F23155D}"/>
                </a:ext>
              </a:extLst>
            </p:cNvPr>
            <p:cNvSpPr/>
            <p:nvPr/>
          </p:nvSpPr>
          <p:spPr>
            <a:xfrm>
              <a:off x="6785941" y="3884229"/>
              <a:ext cx="29082" cy="16442"/>
            </a:xfrm>
            <a:custGeom>
              <a:avLst/>
              <a:gdLst/>
              <a:ahLst/>
              <a:cxnLst/>
              <a:rect l="l" t="t" r="r" b="b"/>
              <a:pathLst>
                <a:path w="918" h="519" extrusionOk="0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4500;p79">
            <a:extLst>
              <a:ext uri="{FF2B5EF4-FFF2-40B4-BE49-F238E27FC236}">
                <a16:creationId xmlns:a16="http://schemas.microsoft.com/office/drawing/2014/main" id="{4EAE5184-23E5-444F-935C-776D17556D6F}"/>
              </a:ext>
            </a:extLst>
          </p:cNvPr>
          <p:cNvGrpSpPr/>
          <p:nvPr/>
        </p:nvGrpSpPr>
        <p:grpSpPr>
          <a:xfrm>
            <a:off x="4981649" y="903613"/>
            <a:ext cx="278404" cy="355260"/>
            <a:chOff x="8047661" y="1501037"/>
            <a:chExt cx="278404" cy="355260"/>
          </a:xfrm>
        </p:grpSpPr>
        <p:sp>
          <p:nvSpPr>
            <p:cNvPr id="26" name="Google Shape;14501;p79">
              <a:extLst>
                <a:ext uri="{FF2B5EF4-FFF2-40B4-BE49-F238E27FC236}">
                  <a16:creationId xmlns:a16="http://schemas.microsoft.com/office/drawing/2014/main" id="{16924814-1EE4-FB4C-90CD-6B742DBEA958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502;p79">
              <a:extLst>
                <a:ext uri="{FF2B5EF4-FFF2-40B4-BE49-F238E27FC236}">
                  <a16:creationId xmlns:a16="http://schemas.microsoft.com/office/drawing/2014/main" id="{F5ABC3B3-9CC2-B246-A2CB-160C446939BA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503;p79">
              <a:extLst>
                <a:ext uri="{FF2B5EF4-FFF2-40B4-BE49-F238E27FC236}">
                  <a16:creationId xmlns:a16="http://schemas.microsoft.com/office/drawing/2014/main" id="{3CF0554A-EA93-1344-88B9-5F6F365F3F25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504;p79">
              <a:extLst>
                <a:ext uri="{FF2B5EF4-FFF2-40B4-BE49-F238E27FC236}">
                  <a16:creationId xmlns:a16="http://schemas.microsoft.com/office/drawing/2014/main" id="{551E4FA6-622F-584C-A8AD-427E9638B858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297;p30">
            <a:extLst>
              <a:ext uri="{FF2B5EF4-FFF2-40B4-BE49-F238E27FC236}">
                <a16:creationId xmlns:a16="http://schemas.microsoft.com/office/drawing/2014/main" id="{CC4BDCEF-A385-A249-B661-F5D9403125C7}"/>
              </a:ext>
            </a:extLst>
          </p:cNvPr>
          <p:cNvSpPr txBox="1">
            <a:spLocks/>
          </p:cNvSpPr>
          <p:nvPr/>
        </p:nvSpPr>
        <p:spPr>
          <a:xfrm>
            <a:off x="4326790" y="841123"/>
            <a:ext cx="826717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Bob</a:t>
            </a:r>
          </a:p>
        </p:txBody>
      </p:sp>
      <p:sp>
        <p:nvSpPr>
          <p:cNvPr id="33" name="Google Shape;297;p30">
            <a:extLst>
              <a:ext uri="{FF2B5EF4-FFF2-40B4-BE49-F238E27FC236}">
                <a16:creationId xmlns:a16="http://schemas.microsoft.com/office/drawing/2014/main" id="{A59EB1B4-E028-3049-80C5-33DECD3CB8C3}"/>
              </a:ext>
            </a:extLst>
          </p:cNvPr>
          <p:cNvSpPr txBox="1">
            <a:spLocks/>
          </p:cNvSpPr>
          <p:nvPr/>
        </p:nvSpPr>
        <p:spPr>
          <a:xfrm>
            <a:off x="2973220" y="845552"/>
            <a:ext cx="879466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Alice</a:t>
            </a:r>
          </a:p>
        </p:txBody>
      </p:sp>
      <p:grpSp>
        <p:nvGrpSpPr>
          <p:cNvPr id="41" name="Google Shape;14500;p79">
            <a:extLst>
              <a:ext uri="{FF2B5EF4-FFF2-40B4-BE49-F238E27FC236}">
                <a16:creationId xmlns:a16="http://schemas.microsoft.com/office/drawing/2014/main" id="{BCB657DC-2D90-CC4F-AF0D-C8394EED29AD}"/>
              </a:ext>
            </a:extLst>
          </p:cNvPr>
          <p:cNvGrpSpPr/>
          <p:nvPr/>
        </p:nvGrpSpPr>
        <p:grpSpPr>
          <a:xfrm>
            <a:off x="1143490" y="4583663"/>
            <a:ext cx="278404" cy="355260"/>
            <a:chOff x="8047661" y="1501037"/>
            <a:chExt cx="278404" cy="355260"/>
          </a:xfrm>
        </p:grpSpPr>
        <p:sp>
          <p:nvSpPr>
            <p:cNvPr id="42" name="Google Shape;14501;p79">
              <a:extLst>
                <a:ext uri="{FF2B5EF4-FFF2-40B4-BE49-F238E27FC236}">
                  <a16:creationId xmlns:a16="http://schemas.microsoft.com/office/drawing/2014/main" id="{AD9C8C66-2370-7147-8294-F5C0BE65E977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502;p79">
              <a:extLst>
                <a:ext uri="{FF2B5EF4-FFF2-40B4-BE49-F238E27FC236}">
                  <a16:creationId xmlns:a16="http://schemas.microsoft.com/office/drawing/2014/main" id="{84FA7017-ACC6-F14F-99DD-31282A0F57E4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503;p79">
              <a:extLst>
                <a:ext uri="{FF2B5EF4-FFF2-40B4-BE49-F238E27FC236}">
                  <a16:creationId xmlns:a16="http://schemas.microsoft.com/office/drawing/2014/main" id="{88FBFE1C-D927-824F-87AD-7069B31C07C9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504;p79">
              <a:extLst>
                <a:ext uri="{FF2B5EF4-FFF2-40B4-BE49-F238E27FC236}">
                  <a16:creationId xmlns:a16="http://schemas.microsoft.com/office/drawing/2014/main" id="{D421A72B-EA15-1A4E-BA2B-D32C18AA5214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14500;p79">
            <a:extLst>
              <a:ext uri="{FF2B5EF4-FFF2-40B4-BE49-F238E27FC236}">
                <a16:creationId xmlns:a16="http://schemas.microsoft.com/office/drawing/2014/main" id="{702E8FC0-6C2D-2F49-B442-226028379858}"/>
              </a:ext>
            </a:extLst>
          </p:cNvPr>
          <p:cNvGrpSpPr/>
          <p:nvPr/>
        </p:nvGrpSpPr>
        <p:grpSpPr>
          <a:xfrm>
            <a:off x="1169342" y="3180155"/>
            <a:ext cx="278404" cy="355260"/>
            <a:chOff x="8047661" y="1501037"/>
            <a:chExt cx="278404" cy="355260"/>
          </a:xfrm>
        </p:grpSpPr>
        <p:sp>
          <p:nvSpPr>
            <p:cNvPr id="57" name="Google Shape;14501;p79">
              <a:extLst>
                <a:ext uri="{FF2B5EF4-FFF2-40B4-BE49-F238E27FC236}">
                  <a16:creationId xmlns:a16="http://schemas.microsoft.com/office/drawing/2014/main" id="{3DCE7C51-90E1-944B-989F-35BF6B98D2AC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502;p79">
              <a:extLst>
                <a:ext uri="{FF2B5EF4-FFF2-40B4-BE49-F238E27FC236}">
                  <a16:creationId xmlns:a16="http://schemas.microsoft.com/office/drawing/2014/main" id="{F54B0C56-1128-DD4B-85F4-EF7F1A80A894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503;p79">
              <a:extLst>
                <a:ext uri="{FF2B5EF4-FFF2-40B4-BE49-F238E27FC236}">
                  <a16:creationId xmlns:a16="http://schemas.microsoft.com/office/drawing/2014/main" id="{CA5BE4E0-CC0C-394A-94A5-E0E138003D2D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504;p79">
              <a:extLst>
                <a:ext uri="{FF2B5EF4-FFF2-40B4-BE49-F238E27FC236}">
                  <a16:creationId xmlns:a16="http://schemas.microsoft.com/office/drawing/2014/main" id="{231616CE-FEE1-C942-BB70-3DE07D93648C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4500;p79">
            <a:extLst>
              <a:ext uri="{FF2B5EF4-FFF2-40B4-BE49-F238E27FC236}">
                <a16:creationId xmlns:a16="http://schemas.microsoft.com/office/drawing/2014/main" id="{A49D60A4-57C6-124E-90D3-0E7AEBE82172}"/>
              </a:ext>
            </a:extLst>
          </p:cNvPr>
          <p:cNvGrpSpPr/>
          <p:nvPr/>
        </p:nvGrpSpPr>
        <p:grpSpPr>
          <a:xfrm>
            <a:off x="1129113" y="2440224"/>
            <a:ext cx="278404" cy="355260"/>
            <a:chOff x="8047661" y="1501037"/>
            <a:chExt cx="278404" cy="355260"/>
          </a:xfrm>
        </p:grpSpPr>
        <p:sp>
          <p:nvSpPr>
            <p:cNvPr id="62" name="Google Shape;14501;p79">
              <a:extLst>
                <a:ext uri="{FF2B5EF4-FFF2-40B4-BE49-F238E27FC236}">
                  <a16:creationId xmlns:a16="http://schemas.microsoft.com/office/drawing/2014/main" id="{A47C9803-5567-884B-94B2-614839ADFE6A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502;p79">
              <a:extLst>
                <a:ext uri="{FF2B5EF4-FFF2-40B4-BE49-F238E27FC236}">
                  <a16:creationId xmlns:a16="http://schemas.microsoft.com/office/drawing/2014/main" id="{DF4286D2-EF7E-9841-8DAB-C73C42FC2EBC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503;p79">
              <a:extLst>
                <a:ext uri="{FF2B5EF4-FFF2-40B4-BE49-F238E27FC236}">
                  <a16:creationId xmlns:a16="http://schemas.microsoft.com/office/drawing/2014/main" id="{A861E8AF-2679-9244-A7A7-2339A773E9CF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504;p79">
              <a:extLst>
                <a:ext uri="{FF2B5EF4-FFF2-40B4-BE49-F238E27FC236}">
                  <a16:creationId xmlns:a16="http://schemas.microsoft.com/office/drawing/2014/main" id="{7B07FC73-0223-F345-83E5-DE2C20D38D5E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13949;p79">
            <a:extLst>
              <a:ext uri="{FF2B5EF4-FFF2-40B4-BE49-F238E27FC236}">
                <a16:creationId xmlns:a16="http://schemas.microsoft.com/office/drawing/2014/main" id="{94A30316-21CF-5443-8812-5FD516EEA5C0}"/>
              </a:ext>
            </a:extLst>
          </p:cNvPr>
          <p:cNvGrpSpPr/>
          <p:nvPr/>
        </p:nvGrpSpPr>
        <p:grpSpPr>
          <a:xfrm>
            <a:off x="217561" y="3159611"/>
            <a:ext cx="270104" cy="361754"/>
            <a:chOff x="6702211" y="3782599"/>
            <a:chExt cx="270104" cy="361754"/>
          </a:xfrm>
        </p:grpSpPr>
        <p:sp>
          <p:nvSpPr>
            <p:cNvPr id="77" name="Google Shape;13950;p79">
              <a:extLst>
                <a:ext uri="{FF2B5EF4-FFF2-40B4-BE49-F238E27FC236}">
                  <a16:creationId xmlns:a16="http://schemas.microsoft.com/office/drawing/2014/main" id="{C84C435E-8F62-E44A-8C94-170AA4F7B952}"/>
                </a:ext>
              </a:extLst>
            </p:cNvPr>
            <p:cNvSpPr/>
            <p:nvPr/>
          </p:nvSpPr>
          <p:spPr>
            <a:xfrm>
              <a:off x="6798011" y="3907070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3951;p79">
              <a:extLst>
                <a:ext uri="{FF2B5EF4-FFF2-40B4-BE49-F238E27FC236}">
                  <a16:creationId xmlns:a16="http://schemas.microsoft.com/office/drawing/2014/main" id="{C8F932A7-C6D5-FD48-8614-A1490F24962B}"/>
                </a:ext>
              </a:extLst>
            </p:cNvPr>
            <p:cNvSpPr/>
            <p:nvPr/>
          </p:nvSpPr>
          <p:spPr>
            <a:xfrm>
              <a:off x="6865933" y="390707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3952;p79">
              <a:extLst>
                <a:ext uri="{FF2B5EF4-FFF2-40B4-BE49-F238E27FC236}">
                  <a16:creationId xmlns:a16="http://schemas.microsoft.com/office/drawing/2014/main" id="{AE31F3E3-AEA0-5446-A88F-3355FAEEFA6C}"/>
                </a:ext>
              </a:extLst>
            </p:cNvPr>
            <p:cNvSpPr/>
            <p:nvPr/>
          </p:nvSpPr>
          <p:spPr>
            <a:xfrm>
              <a:off x="6814231" y="3946765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3953;p79">
              <a:extLst>
                <a:ext uri="{FF2B5EF4-FFF2-40B4-BE49-F238E27FC236}">
                  <a16:creationId xmlns:a16="http://schemas.microsoft.com/office/drawing/2014/main" id="{BDA2CF51-3629-5E40-806F-8DE1A272990D}"/>
                </a:ext>
              </a:extLst>
            </p:cNvPr>
            <p:cNvSpPr/>
            <p:nvPr/>
          </p:nvSpPr>
          <p:spPr>
            <a:xfrm>
              <a:off x="6702211" y="3782599"/>
              <a:ext cx="270104" cy="361754"/>
            </a:xfrm>
            <a:custGeom>
              <a:avLst/>
              <a:gdLst/>
              <a:ahLst/>
              <a:cxnLst/>
              <a:rect l="l" t="t" r="r" b="b"/>
              <a:pathLst>
                <a:path w="8526" h="11419" extrusionOk="0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3954;p79">
              <a:extLst>
                <a:ext uri="{FF2B5EF4-FFF2-40B4-BE49-F238E27FC236}">
                  <a16:creationId xmlns:a16="http://schemas.microsoft.com/office/drawing/2014/main" id="{20594CB2-EDC0-0D4A-9BFA-9F9B59A55611}"/>
                </a:ext>
              </a:extLst>
            </p:cNvPr>
            <p:cNvSpPr/>
            <p:nvPr/>
          </p:nvSpPr>
          <p:spPr>
            <a:xfrm>
              <a:off x="6785941" y="3884229"/>
              <a:ext cx="29082" cy="16442"/>
            </a:xfrm>
            <a:custGeom>
              <a:avLst/>
              <a:gdLst/>
              <a:ahLst/>
              <a:cxnLst/>
              <a:rect l="l" t="t" r="r" b="b"/>
              <a:pathLst>
                <a:path w="918" h="519" extrusionOk="0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3949;p79">
            <a:extLst>
              <a:ext uri="{FF2B5EF4-FFF2-40B4-BE49-F238E27FC236}">
                <a16:creationId xmlns:a16="http://schemas.microsoft.com/office/drawing/2014/main" id="{3147BBC8-A9F9-F74C-9117-034919044DCC}"/>
              </a:ext>
            </a:extLst>
          </p:cNvPr>
          <p:cNvGrpSpPr/>
          <p:nvPr/>
        </p:nvGrpSpPr>
        <p:grpSpPr>
          <a:xfrm>
            <a:off x="182326" y="1821905"/>
            <a:ext cx="270104" cy="361754"/>
            <a:chOff x="6702211" y="3782599"/>
            <a:chExt cx="270104" cy="361754"/>
          </a:xfrm>
        </p:grpSpPr>
        <p:sp>
          <p:nvSpPr>
            <p:cNvPr id="83" name="Google Shape;13950;p79">
              <a:extLst>
                <a:ext uri="{FF2B5EF4-FFF2-40B4-BE49-F238E27FC236}">
                  <a16:creationId xmlns:a16="http://schemas.microsoft.com/office/drawing/2014/main" id="{6FBB4200-42A8-9C4B-A2D7-7B24256292EE}"/>
                </a:ext>
              </a:extLst>
            </p:cNvPr>
            <p:cNvSpPr/>
            <p:nvPr/>
          </p:nvSpPr>
          <p:spPr>
            <a:xfrm>
              <a:off x="6798011" y="3907070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3951;p79">
              <a:extLst>
                <a:ext uri="{FF2B5EF4-FFF2-40B4-BE49-F238E27FC236}">
                  <a16:creationId xmlns:a16="http://schemas.microsoft.com/office/drawing/2014/main" id="{0644CCFA-DD65-CB48-BD7C-F52C0132F269}"/>
                </a:ext>
              </a:extLst>
            </p:cNvPr>
            <p:cNvSpPr/>
            <p:nvPr/>
          </p:nvSpPr>
          <p:spPr>
            <a:xfrm>
              <a:off x="6865933" y="390707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3952;p79">
              <a:extLst>
                <a:ext uri="{FF2B5EF4-FFF2-40B4-BE49-F238E27FC236}">
                  <a16:creationId xmlns:a16="http://schemas.microsoft.com/office/drawing/2014/main" id="{0D1FA47E-1D6D-AC46-8516-F5AD76DBFAE8}"/>
                </a:ext>
              </a:extLst>
            </p:cNvPr>
            <p:cNvSpPr/>
            <p:nvPr/>
          </p:nvSpPr>
          <p:spPr>
            <a:xfrm>
              <a:off x="6814231" y="3946765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3953;p79">
              <a:extLst>
                <a:ext uri="{FF2B5EF4-FFF2-40B4-BE49-F238E27FC236}">
                  <a16:creationId xmlns:a16="http://schemas.microsoft.com/office/drawing/2014/main" id="{FF147A5E-82B5-4143-9676-C747DB26966F}"/>
                </a:ext>
              </a:extLst>
            </p:cNvPr>
            <p:cNvSpPr/>
            <p:nvPr/>
          </p:nvSpPr>
          <p:spPr>
            <a:xfrm>
              <a:off x="6702211" y="3782599"/>
              <a:ext cx="270104" cy="361754"/>
            </a:xfrm>
            <a:custGeom>
              <a:avLst/>
              <a:gdLst/>
              <a:ahLst/>
              <a:cxnLst/>
              <a:rect l="l" t="t" r="r" b="b"/>
              <a:pathLst>
                <a:path w="8526" h="11419" extrusionOk="0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3954;p79">
              <a:extLst>
                <a:ext uri="{FF2B5EF4-FFF2-40B4-BE49-F238E27FC236}">
                  <a16:creationId xmlns:a16="http://schemas.microsoft.com/office/drawing/2014/main" id="{A69087EF-D16F-684C-9660-13623C49EDF9}"/>
                </a:ext>
              </a:extLst>
            </p:cNvPr>
            <p:cNvSpPr/>
            <p:nvPr/>
          </p:nvSpPr>
          <p:spPr>
            <a:xfrm>
              <a:off x="6785941" y="3884229"/>
              <a:ext cx="29082" cy="16442"/>
            </a:xfrm>
            <a:custGeom>
              <a:avLst/>
              <a:gdLst/>
              <a:ahLst/>
              <a:cxnLst/>
              <a:rect l="l" t="t" r="r" b="b"/>
              <a:pathLst>
                <a:path w="918" h="519" extrusionOk="0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26616EE-F7D9-AB45-B901-455DDBD05910}"/>
              </a:ext>
            </a:extLst>
          </p:cNvPr>
          <p:cNvSpPr txBox="1"/>
          <p:nvPr/>
        </p:nvSpPr>
        <p:spPr>
          <a:xfrm>
            <a:off x="607653" y="98318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1D208B6-6893-5544-8A2F-A98F0FE939B8}"/>
              </a:ext>
            </a:extLst>
          </p:cNvPr>
          <p:cNvSpPr txBox="1"/>
          <p:nvPr/>
        </p:nvSpPr>
        <p:spPr>
          <a:xfrm>
            <a:off x="589450" y="170573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7D6229-8B2F-244C-B9C8-657DD17A2D0D}"/>
              </a:ext>
            </a:extLst>
          </p:cNvPr>
          <p:cNvSpPr txBox="1"/>
          <p:nvPr/>
        </p:nvSpPr>
        <p:spPr>
          <a:xfrm>
            <a:off x="591500" y="23288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37BE6A6-6BB3-FC4D-BA4F-6F0D09535288}"/>
              </a:ext>
            </a:extLst>
          </p:cNvPr>
          <p:cNvSpPr txBox="1"/>
          <p:nvPr/>
        </p:nvSpPr>
        <p:spPr>
          <a:xfrm>
            <a:off x="612978" y="307367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6ADC550-A430-A840-BE8C-D6ECC1DD964F}"/>
              </a:ext>
            </a:extLst>
          </p:cNvPr>
          <p:cNvSpPr txBox="1"/>
          <p:nvPr/>
        </p:nvSpPr>
        <p:spPr>
          <a:xfrm>
            <a:off x="606375" y="381124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0CE75F8-1E7B-A843-8EA6-F71C116B79C6}"/>
              </a:ext>
            </a:extLst>
          </p:cNvPr>
          <p:cNvSpPr txBox="1"/>
          <p:nvPr/>
        </p:nvSpPr>
        <p:spPr>
          <a:xfrm>
            <a:off x="606375" y="448520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grpSp>
        <p:nvGrpSpPr>
          <p:cNvPr id="102" name="Google Shape;13759;p78">
            <a:extLst>
              <a:ext uri="{FF2B5EF4-FFF2-40B4-BE49-F238E27FC236}">
                <a16:creationId xmlns:a16="http://schemas.microsoft.com/office/drawing/2014/main" id="{FBAE9D3A-91A7-F747-960E-DC25E148DED2}"/>
              </a:ext>
            </a:extLst>
          </p:cNvPr>
          <p:cNvGrpSpPr/>
          <p:nvPr/>
        </p:nvGrpSpPr>
        <p:grpSpPr>
          <a:xfrm>
            <a:off x="1738006" y="1155648"/>
            <a:ext cx="228147" cy="231593"/>
            <a:chOff x="4874902" y="3808799"/>
            <a:chExt cx="345615" cy="350835"/>
          </a:xfrm>
        </p:grpSpPr>
        <p:sp>
          <p:nvSpPr>
            <p:cNvPr id="103" name="Google Shape;13760;p78">
              <a:extLst>
                <a:ext uri="{FF2B5EF4-FFF2-40B4-BE49-F238E27FC236}">
                  <a16:creationId xmlns:a16="http://schemas.microsoft.com/office/drawing/2014/main" id="{81A8DA6D-C81B-1746-92AF-2F21F728EE9D}"/>
                </a:ext>
              </a:extLst>
            </p:cNvPr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3761;p78">
              <a:extLst>
                <a:ext uri="{FF2B5EF4-FFF2-40B4-BE49-F238E27FC236}">
                  <a16:creationId xmlns:a16="http://schemas.microsoft.com/office/drawing/2014/main" id="{AAEC29AB-D7B0-EB4E-ADDD-4E63C0E1EA4C}"/>
                </a:ext>
              </a:extLst>
            </p:cNvPr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3762;p78">
              <a:extLst>
                <a:ext uri="{FF2B5EF4-FFF2-40B4-BE49-F238E27FC236}">
                  <a16:creationId xmlns:a16="http://schemas.microsoft.com/office/drawing/2014/main" id="{81F02EAD-37B6-894F-9554-BE1C5F60DEC1}"/>
                </a:ext>
              </a:extLst>
            </p:cNvPr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3763;p78">
              <a:extLst>
                <a:ext uri="{FF2B5EF4-FFF2-40B4-BE49-F238E27FC236}">
                  <a16:creationId xmlns:a16="http://schemas.microsoft.com/office/drawing/2014/main" id="{7460CF0D-E7D2-0645-A4E3-2C32B7457E92}"/>
                </a:ext>
              </a:extLst>
            </p:cNvPr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3764;p78">
              <a:extLst>
                <a:ext uri="{FF2B5EF4-FFF2-40B4-BE49-F238E27FC236}">
                  <a16:creationId xmlns:a16="http://schemas.microsoft.com/office/drawing/2014/main" id="{636E6D31-AC2C-5642-90AB-AA284578E863}"/>
                </a:ext>
              </a:extLst>
            </p:cNvPr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3765;p78">
              <a:extLst>
                <a:ext uri="{FF2B5EF4-FFF2-40B4-BE49-F238E27FC236}">
                  <a16:creationId xmlns:a16="http://schemas.microsoft.com/office/drawing/2014/main" id="{50859395-EF06-D746-AE79-E76B3627C5D5}"/>
                </a:ext>
              </a:extLst>
            </p:cNvPr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3766;p78">
              <a:extLst>
                <a:ext uri="{FF2B5EF4-FFF2-40B4-BE49-F238E27FC236}">
                  <a16:creationId xmlns:a16="http://schemas.microsoft.com/office/drawing/2014/main" id="{3B394C15-15B7-4449-A334-4A074F81F4BD}"/>
                </a:ext>
              </a:extLst>
            </p:cNvPr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3767;p78">
              <a:extLst>
                <a:ext uri="{FF2B5EF4-FFF2-40B4-BE49-F238E27FC236}">
                  <a16:creationId xmlns:a16="http://schemas.microsoft.com/office/drawing/2014/main" id="{E79FA181-1278-7A4B-AE3C-60F4B785524F}"/>
                </a:ext>
              </a:extLst>
            </p:cNvPr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3768;p78">
              <a:extLst>
                <a:ext uri="{FF2B5EF4-FFF2-40B4-BE49-F238E27FC236}">
                  <a16:creationId xmlns:a16="http://schemas.microsoft.com/office/drawing/2014/main" id="{69BB972E-98C4-7C4B-BFA1-7B2EB6B5B5BA}"/>
                </a:ext>
              </a:extLst>
            </p:cNvPr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3769;p78">
              <a:extLst>
                <a:ext uri="{FF2B5EF4-FFF2-40B4-BE49-F238E27FC236}">
                  <a16:creationId xmlns:a16="http://schemas.microsoft.com/office/drawing/2014/main" id="{D84216FE-567E-AF4D-88D2-3812A699219A}"/>
                </a:ext>
              </a:extLst>
            </p:cNvPr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3770;p78">
              <a:extLst>
                <a:ext uri="{FF2B5EF4-FFF2-40B4-BE49-F238E27FC236}">
                  <a16:creationId xmlns:a16="http://schemas.microsoft.com/office/drawing/2014/main" id="{95B0895E-12E1-4F43-B906-1E4FF03162C0}"/>
                </a:ext>
              </a:extLst>
            </p:cNvPr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3771;p78">
              <a:extLst>
                <a:ext uri="{FF2B5EF4-FFF2-40B4-BE49-F238E27FC236}">
                  <a16:creationId xmlns:a16="http://schemas.microsoft.com/office/drawing/2014/main" id="{3FE0AFAD-BAF1-1D4F-B42B-15800EC2BA58}"/>
                </a:ext>
              </a:extLst>
            </p:cNvPr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3772;p78">
              <a:extLst>
                <a:ext uri="{FF2B5EF4-FFF2-40B4-BE49-F238E27FC236}">
                  <a16:creationId xmlns:a16="http://schemas.microsoft.com/office/drawing/2014/main" id="{461DC6CF-1029-0E46-9171-A83C975F62C2}"/>
                </a:ext>
              </a:extLst>
            </p:cNvPr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3773;p78">
              <a:extLst>
                <a:ext uri="{FF2B5EF4-FFF2-40B4-BE49-F238E27FC236}">
                  <a16:creationId xmlns:a16="http://schemas.microsoft.com/office/drawing/2014/main" id="{9F8A79DB-B37D-0147-A20B-C5254E9DED4A}"/>
                </a:ext>
              </a:extLst>
            </p:cNvPr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3774;p78">
              <a:extLst>
                <a:ext uri="{FF2B5EF4-FFF2-40B4-BE49-F238E27FC236}">
                  <a16:creationId xmlns:a16="http://schemas.microsoft.com/office/drawing/2014/main" id="{9ED9F695-36E5-B548-A97B-5EADB5238D44}"/>
                </a:ext>
              </a:extLst>
            </p:cNvPr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3775;p78">
              <a:extLst>
                <a:ext uri="{FF2B5EF4-FFF2-40B4-BE49-F238E27FC236}">
                  <a16:creationId xmlns:a16="http://schemas.microsoft.com/office/drawing/2014/main" id="{FCB1A637-C441-C544-B54C-4BCBBCAA005C}"/>
                </a:ext>
              </a:extLst>
            </p:cNvPr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3776;p78">
              <a:extLst>
                <a:ext uri="{FF2B5EF4-FFF2-40B4-BE49-F238E27FC236}">
                  <a16:creationId xmlns:a16="http://schemas.microsoft.com/office/drawing/2014/main" id="{D803B537-AE57-4440-A32F-843CB576877F}"/>
                </a:ext>
              </a:extLst>
            </p:cNvPr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1D931D05-BA08-6748-947F-B9D7E93AA748}"/>
              </a:ext>
            </a:extLst>
          </p:cNvPr>
          <p:cNvSpPr txBox="1"/>
          <p:nvPr/>
        </p:nvSpPr>
        <p:spPr>
          <a:xfrm>
            <a:off x="1924905" y="114381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67D94"/>
                </a:solidFill>
              </a:rPr>
              <a:t>06:00</a:t>
            </a:r>
          </a:p>
        </p:txBody>
      </p:sp>
      <p:grpSp>
        <p:nvGrpSpPr>
          <p:cNvPr id="121" name="Google Shape;13759;p78">
            <a:extLst>
              <a:ext uri="{FF2B5EF4-FFF2-40B4-BE49-F238E27FC236}">
                <a16:creationId xmlns:a16="http://schemas.microsoft.com/office/drawing/2014/main" id="{1D084884-6EC0-A041-8447-F11B42CC2ADE}"/>
              </a:ext>
            </a:extLst>
          </p:cNvPr>
          <p:cNvGrpSpPr/>
          <p:nvPr/>
        </p:nvGrpSpPr>
        <p:grpSpPr>
          <a:xfrm>
            <a:off x="1701597" y="1863117"/>
            <a:ext cx="228147" cy="231593"/>
            <a:chOff x="4874902" y="3808799"/>
            <a:chExt cx="345615" cy="350835"/>
          </a:xfrm>
        </p:grpSpPr>
        <p:sp>
          <p:nvSpPr>
            <p:cNvPr id="122" name="Google Shape;13760;p78">
              <a:extLst>
                <a:ext uri="{FF2B5EF4-FFF2-40B4-BE49-F238E27FC236}">
                  <a16:creationId xmlns:a16="http://schemas.microsoft.com/office/drawing/2014/main" id="{824B16ED-A0A1-874C-B161-63BEC9B0CD3D}"/>
                </a:ext>
              </a:extLst>
            </p:cNvPr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761;p78">
              <a:extLst>
                <a:ext uri="{FF2B5EF4-FFF2-40B4-BE49-F238E27FC236}">
                  <a16:creationId xmlns:a16="http://schemas.microsoft.com/office/drawing/2014/main" id="{CC26302B-ECEF-7140-8B64-D97DE0EE3BF7}"/>
                </a:ext>
              </a:extLst>
            </p:cNvPr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762;p78">
              <a:extLst>
                <a:ext uri="{FF2B5EF4-FFF2-40B4-BE49-F238E27FC236}">
                  <a16:creationId xmlns:a16="http://schemas.microsoft.com/office/drawing/2014/main" id="{E61550AF-A75D-2B42-977C-F663A249C643}"/>
                </a:ext>
              </a:extLst>
            </p:cNvPr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3763;p78">
              <a:extLst>
                <a:ext uri="{FF2B5EF4-FFF2-40B4-BE49-F238E27FC236}">
                  <a16:creationId xmlns:a16="http://schemas.microsoft.com/office/drawing/2014/main" id="{DE6A0761-E4A6-E546-BCD2-7DDFF1DE355B}"/>
                </a:ext>
              </a:extLst>
            </p:cNvPr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3764;p78">
              <a:extLst>
                <a:ext uri="{FF2B5EF4-FFF2-40B4-BE49-F238E27FC236}">
                  <a16:creationId xmlns:a16="http://schemas.microsoft.com/office/drawing/2014/main" id="{5C95F8D1-867C-224A-A47A-12FBE22F9902}"/>
                </a:ext>
              </a:extLst>
            </p:cNvPr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3765;p78">
              <a:extLst>
                <a:ext uri="{FF2B5EF4-FFF2-40B4-BE49-F238E27FC236}">
                  <a16:creationId xmlns:a16="http://schemas.microsoft.com/office/drawing/2014/main" id="{ACF1A798-AE3F-C444-AFFE-10A411D9FA2F}"/>
                </a:ext>
              </a:extLst>
            </p:cNvPr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766;p78">
              <a:extLst>
                <a:ext uri="{FF2B5EF4-FFF2-40B4-BE49-F238E27FC236}">
                  <a16:creationId xmlns:a16="http://schemas.microsoft.com/office/drawing/2014/main" id="{C42C80B4-2CAF-874A-B495-56E65039F496}"/>
                </a:ext>
              </a:extLst>
            </p:cNvPr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3767;p78">
              <a:extLst>
                <a:ext uri="{FF2B5EF4-FFF2-40B4-BE49-F238E27FC236}">
                  <a16:creationId xmlns:a16="http://schemas.microsoft.com/office/drawing/2014/main" id="{D7B78FFC-28EE-EB4D-A375-1411CC147693}"/>
                </a:ext>
              </a:extLst>
            </p:cNvPr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768;p78">
              <a:extLst>
                <a:ext uri="{FF2B5EF4-FFF2-40B4-BE49-F238E27FC236}">
                  <a16:creationId xmlns:a16="http://schemas.microsoft.com/office/drawing/2014/main" id="{04D34E04-8C59-AD4E-A1DD-B8EF408C2678}"/>
                </a:ext>
              </a:extLst>
            </p:cNvPr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769;p78">
              <a:extLst>
                <a:ext uri="{FF2B5EF4-FFF2-40B4-BE49-F238E27FC236}">
                  <a16:creationId xmlns:a16="http://schemas.microsoft.com/office/drawing/2014/main" id="{3218A7D5-BA7F-944F-9F6E-1752340D013B}"/>
                </a:ext>
              </a:extLst>
            </p:cNvPr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770;p78">
              <a:extLst>
                <a:ext uri="{FF2B5EF4-FFF2-40B4-BE49-F238E27FC236}">
                  <a16:creationId xmlns:a16="http://schemas.microsoft.com/office/drawing/2014/main" id="{D65A3AD0-77B9-E746-8224-78F3E47FF8F8}"/>
                </a:ext>
              </a:extLst>
            </p:cNvPr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771;p78">
              <a:extLst>
                <a:ext uri="{FF2B5EF4-FFF2-40B4-BE49-F238E27FC236}">
                  <a16:creationId xmlns:a16="http://schemas.microsoft.com/office/drawing/2014/main" id="{5F30F1EF-B6FB-4A41-B3D5-0172468367C3}"/>
                </a:ext>
              </a:extLst>
            </p:cNvPr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772;p78">
              <a:extLst>
                <a:ext uri="{FF2B5EF4-FFF2-40B4-BE49-F238E27FC236}">
                  <a16:creationId xmlns:a16="http://schemas.microsoft.com/office/drawing/2014/main" id="{88E6F0ED-1797-FB44-A909-D623B05C93B1}"/>
                </a:ext>
              </a:extLst>
            </p:cNvPr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773;p78">
              <a:extLst>
                <a:ext uri="{FF2B5EF4-FFF2-40B4-BE49-F238E27FC236}">
                  <a16:creationId xmlns:a16="http://schemas.microsoft.com/office/drawing/2014/main" id="{D0AC70E2-E6F7-F84B-A581-015D927AB817}"/>
                </a:ext>
              </a:extLst>
            </p:cNvPr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774;p78">
              <a:extLst>
                <a:ext uri="{FF2B5EF4-FFF2-40B4-BE49-F238E27FC236}">
                  <a16:creationId xmlns:a16="http://schemas.microsoft.com/office/drawing/2014/main" id="{71A7D03C-7C3E-9E45-B326-5C75D505952F}"/>
                </a:ext>
              </a:extLst>
            </p:cNvPr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75;p78">
              <a:extLst>
                <a:ext uri="{FF2B5EF4-FFF2-40B4-BE49-F238E27FC236}">
                  <a16:creationId xmlns:a16="http://schemas.microsoft.com/office/drawing/2014/main" id="{988534D6-CFA2-6E47-BA49-788AAE2BA6FC}"/>
                </a:ext>
              </a:extLst>
            </p:cNvPr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776;p78">
              <a:extLst>
                <a:ext uri="{FF2B5EF4-FFF2-40B4-BE49-F238E27FC236}">
                  <a16:creationId xmlns:a16="http://schemas.microsoft.com/office/drawing/2014/main" id="{3047E11C-8773-7A48-84DD-68C51C10A2DC}"/>
                </a:ext>
              </a:extLst>
            </p:cNvPr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9E211706-ACE8-DB42-9F7C-8DBBA03F647F}"/>
              </a:ext>
            </a:extLst>
          </p:cNvPr>
          <p:cNvSpPr txBox="1"/>
          <p:nvPr/>
        </p:nvSpPr>
        <p:spPr>
          <a:xfrm>
            <a:off x="1888496" y="1851288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67D94"/>
                </a:solidFill>
              </a:rPr>
              <a:t>11:00</a:t>
            </a:r>
          </a:p>
        </p:txBody>
      </p:sp>
      <p:grpSp>
        <p:nvGrpSpPr>
          <p:cNvPr id="140" name="Google Shape;13759;p78">
            <a:extLst>
              <a:ext uri="{FF2B5EF4-FFF2-40B4-BE49-F238E27FC236}">
                <a16:creationId xmlns:a16="http://schemas.microsoft.com/office/drawing/2014/main" id="{71C15A35-8DAF-A842-B8FE-CE7E086F42F1}"/>
              </a:ext>
            </a:extLst>
          </p:cNvPr>
          <p:cNvGrpSpPr/>
          <p:nvPr/>
        </p:nvGrpSpPr>
        <p:grpSpPr>
          <a:xfrm>
            <a:off x="1701597" y="2487477"/>
            <a:ext cx="228147" cy="231593"/>
            <a:chOff x="4874902" y="3808799"/>
            <a:chExt cx="345615" cy="350835"/>
          </a:xfrm>
        </p:grpSpPr>
        <p:sp>
          <p:nvSpPr>
            <p:cNvPr id="141" name="Google Shape;13760;p78">
              <a:extLst>
                <a:ext uri="{FF2B5EF4-FFF2-40B4-BE49-F238E27FC236}">
                  <a16:creationId xmlns:a16="http://schemas.microsoft.com/office/drawing/2014/main" id="{CF2F3B40-CBE0-9A44-B1EC-2F168C2FD7DF}"/>
                </a:ext>
              </a:extLst>
            </p:cNvPr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3761;p78">
              <a:extLst>
                <a:ext uri="{FF2B5EF4-FFF2-40B4-BE49-F238E27FC236}">
                  <a16:creationId xmlns:a16="http://schemas.microsoft.com/office/drawing/2014/main" id="{600777D5-AC4B-E84C-8B1F-AE47907BC90D}"/>
                </a:ext>
              </a:extLst>
            </p:cNvPr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3762;p78">
              <a:extLst>
                <a:ext uri="{FF2B5EF4-FFF2-40B4-BE49-F238E27FC236}">
                  <a16:creationId xmlns:a16="http://schemas.microsoft.com/office/drawing/2014/main" id="{1F55DFF2-A7BE-9A47-A735-A72CFDB7F38D}"/>
                </a:ext>
              </a:extLst>
            </p:cNvPr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3763;p78">
              <a:extLst>
                <a:ext uri="{FF2B5EF4-FFF2-40B4-BE49-F238E27FC236}">
                  <a16:creationId xmlns:a16="http://schemas.microsoft.com/office/drawing/2014/main" id="{7235C8B3-4BEE-D64F-8CC2-AAB1E2DE5A54}"/>
                </a:ext>
              </a:extLst>
            </p:cNvPr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3764;p78">
              <a:extLst>
                <a:ext uri="{FF2B5EF4-FFF2-40B4-BE49-F238E27FC236}">
                  <a16:creationId xmlns:a16="http://schemas.microsoft.com/office/drawing/2014/main" id="{10C29FCB-AC97-B049-97CC-59A92E8230F0}"/>
                </a:ext>
              </a:extLst>
            </p:cNvPr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3765;p78">
              <a:extLst>
                <a:ext uri="{FF2B5EF4-FFF2-40B4-BE49-F238E27FC236}">
                  <a16:creationId xmlns:a16="http://schemas.microsoft.com/office/drawing/2014/main" id="{F3976839-6809-3D42-B0EC-318DAAC110C3}"/>
                </a:ext>
              </a:extLst>
            </p:cNvPr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3766;p78">
              <a:extLst>
                <a:ext uri="{FF2B5EF4-FFF2-40B4-BE49-F238E27FC236}">
                  <a16:creationId xmlns:a16="http://schemas.microsoft.com/office/drawing/2014/main" id="{10978D8D-29F4-5245-A689-09AD9429736A}"/>
                </a:ext>
              </a:extLst>
            </p:cNvPr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3767;p78">
              <a:extLst>
                <a:ext uri="{FF2B5EF4-FFF2-40B4-BE49-F238E27FC236}">
                  <a16:creationId xmlns:a16="http://schemas.microsoft.com/office/drawing/2014/main" id="{B1C9748B-6F67-7043-9580-A358E002741A}"/>
                </a:ext>
              </a:extLst>
            </p:cNvPr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3768;p78">
              <a:extLst>
                <a:ext uri="{FF2B5EF4-FFF2-40B4-BE49-F238E27FC236}">
                  <a16:creationId xmlns:a16="http://schemas.microsoft.com/office/drawing/2014/main" id="{4E4E5D5E-FF99-2342-90A4-E945F5E6B356}"/>
                </a:ext>
              </a:extLst>
            </p:cNvPr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3769;p78">
              <a:extLst>
                <a:ext uri="{FF2B5EF4-FFF2-40B4-BE49-F238E27FC236}">
                  <a16:creationId xmlns:a16="http://schemas.microsoft.com/office/drawing/2014/main" id="{4C349E7C-C718-BB4E-9C24-834DBD87CE38}"/>
                </a:ext>
              </a:extLst>
            </p:cNvPr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3770;p78">
              <a:extLst>
                <a:ext uri="{FF2B5EF4-FFF2-40B4-BE49-F238E27FC236}">
                  <a16:creationId xmlns:a16="http://schemas.microsoft.com/office/drawing/2014/main" id="{A8AE7EDF-33E5-C541-BB26-7E31ED4970D8}"/>
                </a:ext>
              </a:extLst>
            </p:cNvPr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3771;p78">
              <a:extLst>
                <a:ext uri="{FF2B5EF4-FFF2-40B4-BE49-F238E27FC236}">
                  <a16:creationId xmlns:a16="http://schemas.microsoft.com/office/drawing/2014/main" id="{48AB1B97-0E0A-A440-90BF-77C8069F2D14}"/>
                </a:ext>
              </a:extLst>
            </p:cNvPr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3772;p78">
              <a:extLst>
                <a:ext uri="{FF2B5EF4-FFF2-40B4-BE49-F238E27FC236}">
                  <a16:creationId xmlns:a16="http://schemas.microsoft.com/office/drawing/2014/main" id="{F938FF46-EEBD-8D4B-9131-BB207A9A1280}"/>
                </a:ext>
              </a:extLst>
            </p:cNvPr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3773;p78">
              <a:extLst>
                <a:ext uri="{FF2B5EF4-FFF2-40B4-BE49-F238E27FC236}">
                  <a16:creationId xmlns:a16="http://schemas.microsoft.com/office/drawing/2014/main" id="{823E2665-5943-E045-BBBD-D08A80978382}"/>
                </a:ext>
              </a:extLst>
            </p:cNvPr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3774;p78">
              <a:extLst>
                <a:ext uri="{FF2B5EF4-FFF2-40B4-BE49-F238E27FC236}">
                  <a16:creationId xmlns:a16="http://schemas.microsoft.com/office/drawing/2014/main" id="{4847FA50-7A1E-0842-A57A-D6619E1190C5}"/>
                </a:ext>
              </a:extLst>
            </p:cNvPr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3775;p78">
              <a:extLst>
                <a:ext uri="{FF2B5EF4-FFF2-40B4-BE49-F238E27FC236}">
                  <a16:creationId xmlns:a16="http://schemas.microsoft.com/office/drawing/2014/main" id="{90DB7A2F-A93A-5C41-B139-2546719477A6}"/>
                </a:ext>
              </a:extLst>
            </p:cNvPr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3776;p78">
              <a:extLst>
                <a:ext uri="{FF2B5EF4-FFF2-40B4-BE49-F238E27FC236}">
                  <a16:creationId xmlns:a16="http://schemas.microsoft.com/office/drawing/2014/main" id="{E3CA6536-AD67-F146-8568-DF2E06AE4BF3}"/>
                </a:ext>
              </a:extLst>
            </p:cNvPr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0A790C54-DE2B-8240-914D-6BC4CD13A865}"/>
              </a:ext>
            </a:extLst>
          </p:cNvPr>
          <p:cNvSpPr txBox="1"/>
          <p:nvPr/>
        </p:nvSpPr>
        <p:spPr>
          <a:xfrm>
            <a:off x="1888496" y="2475648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67D94"/>
                </a:solidFill>
              </a:rPr>
              <a:t>09:00</a:t>
            </a:r>
          </a:p>
        </p:txBody>
      </p:sp>
      <p:grpSp>
        <p:nvGrpSpPr>
          <p:cNvPr id="159" name="Google Shape;13759;p78">
            <a:extLst>
              <a:ext uri="{FF2B5EF4-FFF2-40B4-BE49-F238E27FC236}">
                <a16:creationId xmlns:a16="http://schemas.microsoft.com/office/drawing/2014/main" id="{1162E131-394E-4F48-B4ED-D958D9675FF3}"/>
              </a:ext>
            </a:extLst>
          </p:cNvPr>
          <p:cNvGrpSpPr/>
          <p:nvPr/>
        </p:nvGrpSpPr>
        <p:grpSpPr>
          <a:xfrm>
            <a:off x="1724246" y="3243668"/>
            <a:ext cx="228147" cy="231593"/>
            <a:chOff x="4874902" y="3808799"/>
            <a:chExt cx="345615" cy="350835"/>
          </a:xfrm>
        </p:grpSpPr>
        <p:sp>
          <p:nvSpPr>
            <p:cNvPr id="160" name="Google Shape;13760;p78">
              <a:extLst>
                <a:ext uri="{FF2B5EF4-FFF2-40B4-BE49-F238E27FC236}">
                  <a16:creationId xmlns:a16="http://schemas.microsoft.com/office/drawing/2014/main" id="{98AF41A5-CBDB-274B-B83E-B1A75B97DFEB}"/>
                </a:ext>
              </a:extLst>
            </p:cNvPr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3761;p78">
              <a:extLst>
                <a:ext uri="{FF2B5EF4-FFF2-40B4-BE49-F238E27FC236}">
                  <a16:creationId xmlns:a16="http://schemas.microsoft.com/office/drawing/2014/main" id="{383103F1-A4EF-E249-8F61-074EEB4166CF}"/>
                </a:ext>
              </a:extLst>
            </p:cNvPr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3762;p78">
              <a:extLst>
                <a:ext uri="{FF2B5EF4-FFF2-40B4-BE49-F238E27FC236}">
                  <a16:creationId xmlns:a16="http://schemas.microsoft.com/office/drawing/2014/main" id="{00B9F720-D98A-3A4B-8758-710A2870DC87}"/>
                </a:ext>
              </a:extLst>
            </p:cNvPr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3763;p78">
              <a:extLst>
                <a:ext uri="{FF2B5EF4-FFF2-40B4-BE49-F238E27FC236}">
                  <a16:creationId xmlns:a16="http://schemas.microsoft.com/office/drawing/2014/main" id="{3EEBC5D9-1118-DA49-B849-6E777BEC38BA}"/>
                </a:ext>
              </a:extLst>
            </p:cNvPr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3764;p78">
              <a:extLst>
                <a:ext uri="{FF2B5EF4-FFF2-40B4-BE49-F238E27FC236}">
                  <a16:creationId xmlns:a16="http://schemas.microsoft.com/office/drawing/2014/main" id="{541686BB-6CCF-664E-9CC5-CF704812E2C1}"/>
                </a:ext>
              </a:extLst>
            </p:cNvPr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3765;p78">
              <a:extLst>
                <a:ext uri="{FF2B5EF4-FFF2-40B4-BE49-F238E27FC236}">
                  <a16:creationId xmlns:a16="http://schemas.microsoft.com/office/drawing/2014/main" id="{7F594E0E-59BC-DF49-8593-DAE5602BA62E}"/>
                </a:ext>
              </a:extLst>
            </p:cNvPr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3766;p78">
              <a:extLst>
                <a:ext uri="{FF2B5EF4-FFF2-40B4-BE49-F238E27FC236}">
                  <a16:creationId xmlns:a16="http://schemas.microsoft.com/office/drawing/2014/main" id="{1949AC69-42DE-C444-A4E1-D50DE187A4A6}"/>
                </a:ext>
              </a:extLst>
            </p:cNvPr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3767;p78">
              <a:extLst>
                <a:ext uri="{FF2B5EF4-FFF2-40B4-BE49-F238E27FC236}">
                  <a16:creationId xmlns:a16="http://schemas.microsoft.com/office/drawing/2014/main" id="{25E800BF-E9BF-CE44-BAA8-17096E931C58}"/>
                </a:ext>
              </a:extLst>
            </p:cNvPr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3768;p78">
              <a:extLst>
                <a:ext uri="{FF2B5EF4-FFF2-40B4-BE49-F238E27FC236}">
                  <a16:creationId xmlns:a16="http://schemas.microsoft.com/office/drawing/2014/main" id="{34892EEB-BF5B-D34C-84E3-3DAAFEEED49C}"/>
                </a:ext>
              </a:extLst>
            </p:cNvPr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3769;p78">
              <a:extLst>
                <a:ext uri="{FF2B5EF4-FFF2-40B4-BE49-F238E27FC236}">
                  <a16:creationId xmlns:a16="http://schemas.microsoft.com/office/drawing/2014/main" id="{5F76A89B-2E8C-BD4B-9089-D9F39FFFADA8}"/>
                </a:ext>
              </a:extLst>
            </p:cNvPr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3770;p78">
              <a:extLst>
                <a:ext uri="{FF2B5EF4-FFF2-40B4-BE49-F238E27FC236}">
                  <a16:creationId xmlns:a16="http://schemas.microsoft.com/office/drawing/2014/main" id="{57F2B1CB-516B-F244-8BAB-D6E9F9C05A24}"/>
                </a:ext>
              </a:extLst>
            </p:cNvPr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3771;p78">
              <a:extLst>
                <a:ext uri="{FF2B5EF4-FFF2-40B4-BE49-F238E27FC236}">
                  <a16:creationId xmlns:a16="http://schemas.microsoft.com/office/drawing/2014/main" id="{9FB67B3A-BEDE-6246-965F-5324B208844F}"/>
                </a:ext>
              </a:extLst>
            </p:cNvPr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3772;p78">
              <a:extLst>
                <a:ext uri="{FF2B5EF4-FFF2-40B4-BE49-F238E27FC236}">
                  <a16:creationId xmlns:a16="http://schemas.microsoft.com/office/drawing/2014/main" id="{1ED42F04-B5C6-484D-97F9-DE07D5578E16}"/>
                </a:ext>
              </a:extLst>
            </p:cNvPr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3773;p78">
              <a:extLst>
                <a:ext uri="{FF2B5EF4-FFF2-40B4-BE49-F238E27FC236}">
                  <a16:creationId xmlns:a16="http://schemas.microsoft.com/office/drawing/2014/main" id="{C183B8FF-B864-A440-B8BA-966F18AF2164}"/>
                </a:ext>
              </a:extLst>
            </p:cNvPr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3774;p78">
              <a:extLst>
                <a:ext uri="{FF2B5EF4-FFF2-40B4-BE49-F238E27FC236}">
                  <a16:creationId xmlns:a16="http://schemas.microsoft.com/office/drawing/2014/main" id="{2A128BB9-EEF3-F14E-AD20-0393E9C66E2C}"/>
                </a:ext>
              </a:extLst>
            </p:cNvPr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3775;p78">
              <a:extLst>
                <a:ext uri="{FF2B5EF4-FFF2-40B4-BE49-F238E27FC236}">
                  <a16:creationId xmlns:a16="http://schemas.microsoft.com/office/drawing/2014/main" id="{8901E4D9-7043-044E-B95A-626BE22279E8}"/>
                </a:ext>
              </a:extLst>
            </p:cNvPr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3776;p78">
              <a:extLst>
                <a:ext uri="{FF2B5EF4-FFF2-40B4-BE49-F238E27FC236}">
                  <a16:creationId xmlns:a16="http://schemas.microsoft.com/office/drawing/2014/main" id="{D284A439-0349-5C49-A144-8517696E0D05}"/>
                </a:ext>
              </a:extLst>
            </p:cNvPr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3D979474-A30F-FB47-AEA4-EB972911C32F}"/>
              </a:ext>
            </a:extLst>
          </p:cNvPr>
          <p:cNvSpPr txBox="1"/>
          <p:nvPr/>
        </p:nvSpPr>
        <p:spPr>
          <a:xfrm>
            <a:off x="1911145" y="323183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67D94"/>
                </a:solidFill>
              </a:rPr>
              <a:t>21:00</a:t>
            </a:r>
          </a:p>
        </p:txBody>
      </p:sp>
      <p:grpSp>
        <p:nvGrpSpPr>
          <p:cNvPr id="178" name="Google Shape;13759;p78">
            <a:extLst>
              <a:ext uri="{FF2B5EF4-FFF2-40B4-BE49-F238E27FC236}">
                <a16:creationId xmlns:a16="http://schemas.microsoft.com/office/drawing/2014/main" id="{3650CEA6-BC35-784D-8239-745259BEBB1F}"/>
              </a:ext>
            </a:extLst>
          </p:cNvPr>
          <p:cNvGrpSpPr/>
          <p:nvPr/>
        </p:nvGrpSpPr>
        <p:grpSpPr>
          <a:xfrm>
            <a:off x="1701597" y="3993502"/>
            <a:ext cx="228147" cy="231593"/>
            <a:chOff x="4874902" y="3808799"/>
            <a:chExt cx="345615" cy="350835"/>
          </a:xfrm>
        </p:grpSpPr>
        <p:sp>
          <p:nvSpPr>
            <p:cNvPr id="179" name="Google Shape;13760;p78">
              <a:extLst>
                <a:ext uri="{FF2B5EF4-FFF2-40B4-BE49-F238E27FC236}">
                  <a16:creationId xmlns:a16="http://schemas.microsoft.com/office/drawing/2014/main" id="{176E84B0-AB2A-8044-909E-2474CA3E02DC}"/>
                </a:ext>
              </a:extLst>
            </p:cNvPr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3761;p78">
              <a:extLst>
                <a:ext uri="{FF2B5EF4-FFF2-40B4-BE49-F238E27FC236}">
                  <a16:creationId xmlns:a16="http://schemas.microsoft.com/office/drawing/2014/main" id="{6FF89B21-BA0D-2047-8F07-DC543E216AF7}"/>
                </a:ext>
              </a:extLst>
            </p:cNvPr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3762;p78">
              <a:extLst>
                <a:ext uri="{FF2B5EF4-FFF2-40B4-BE49-F238E27FC236}">
                  <a16:creationId xmlns:a16="http://schemas.microsoft.com/office/drawing/2014/main" id="{877FC358-C25D-D641-8BA6-3F695CD99FE5}"/>
                </a:ext>
              </a:extLst>
            </p:cNvPr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3763;p78">
              <a:extLst>
                <a:ext uri="{FF2B5EF4-FFF2-40B4-BE49-F238E27FC236}">
                  <a16:creationId xmlns:a16="http://schemas.microsoft.com/office/drawing/2014/main" id="{F2547498-5E06-F64F-9CE0-792C0289427D}"/>
                </a:ext>
              </a:extLst>
            </p:cNvPr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3764;p78">
              <a:extLst>
                <a:ext uri="{FF2B5EF4-FFF2-40B4-BE49-F238E27FC236}">
                  <a16:creationId xmlns:a16="http://schemas.microsoft.com/office/drawing/2014/main" id="{DF5D48ED-27B8-2443-B1B8-02E11B9006E1}"/>
                </a:ext>
              </a:extLst>
            </p:cNvPr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3765;p78">
              <a:extLst>
                <a:ext uri="{FF2B5EF4-FFF2-40B4-BE49-F238E27FC236}">
                  <a16:creationId xmlns:a16="http://schemas.microsoft.com/office/drawing/2014/main" id="{60BD27AB-3531-404D-8795-D515811ECB56}"/>
                </a:ext>
              </a:extLst>
            </p:cNvPr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3766;p78">
              <a:extLst>
                <a:ext uri="{FF2B5EF4-FFF2-40B4-BE49-F238E27FC236}">
                  <a16:creationId xmlns:a16="http://schemas.microsoft.com/office/drawing/2014/main" id="{B75E82A1-66EF-E64F-850F-0B76DD060B71}"/>
                </a:ext>
              </a:extLst>
            </p:cNvPr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3767;p78">
              <a:extLst>
                <a:ext uri="{FF2B5EF4-FFF2-40B4-BE49-F238E27FC236}">
                  <a16:creationId xmlns:a16="http://schemas.microsoft.com/office/drawing/2014/main" id="{7D004135-DDAB-C546-8C1A-D914A81743B9}"/>
                </a:ext>
              </a:extLst>
            </p:cNvPr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3768;p78">
              <a:extLst>
                <a:ext uri="{FF2B5EF4-FFF2-40B4-BE49-F238E27FC236}">
                  <a16:creationId xmlns:a16="http://schemas.microsoft.com/office/drawing/2014/main" id="{902DFCF3-C684-6046-BC2E-43BAF8BEBD9E}"/>
                </a:ext>
              </a:extLst>
            </p:cNvPr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3769;p78">
              <a:extLst>
                <a:ext uri="{FF2B5EF4-FFF2-40B4-BE49-F238E27FC236}">
                  <a16:creationId xmlns:a16="http://schemas.microsoft.com/office/drawing/2014/main" id="{C048F15F-5DCA-6C42-AEDC-818AB0F8954D}"/>
                </a:ext>
              </a:extLst>
            </p:cNvPr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3770;p78">
              <a:extLst>
                <a:ext uri="{FF2B5EF4-FFF2-40B4-BE49-F238E27FC236}">
                  <a16:creationId xmlns:a16="http://schemas.microsoft.com/office/drawing/2014/main" id="{F2756898-B10E-DB4B-9865-8933647C9AF0}"/>
                </a:ext>
              </a:extLst>
            </p:cNvPr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3771;p78">
              <a:extLst>
                <a:ext uri="{FF2B5EF4-FFF2-40B4-BE49-F238E27FC236}">
                  <a16:creationId xmlns:a16="http://schemas.microsoft.com/office/drawing/2014/main" id="{26D2EE31-9A88-294F-823E-318B1AA9F0C3}"/>
                </a:ext>
              </a:extLst>
            </p:cNvPr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3772;p78">
              <a:extLst>
                <a:ext uri="{FF2B5EF4-FFF2-40B4-BE49-F238E27FC236}">
                  <a16:creationId xmlns:a16="http://schemas.microsoft.com/office/drawing/2014/main" id="{1E587A27-B777-0249-B957-A8352FAA3CB4}"/>
                </a:ext>
              </a:extLst>
            </p:cNvPr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773;p78">
              <a:extLst>
                <a:ext uri="{FF2B5EF4-FFF2-40B4-BE49-F238E27FC236}">
                  <a16:creationId xmlns:a16="http://schemas.microsoft.com/office/drawing/2014/main" id="{6C09B972-FD57-E64B-BE05-A50B61F97634}"/>
                </a:ext>
              </a:extLst>
            </p:cNvPr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774;p78">
              <a:extLst>
                <a:ext uri="{FF2B5EF4-FFF2-40B4-BE49-F238E27FC236}">
                  <a16:creationId xmlns:a16="http://schemas.microsoft.com/office/drawing/2014/main" id="{CBFDBCE1-9DDA-514C-BC91-903D0A653A81}"/>
                </a:ext>
              </a:extLst>
            </p:cNvPr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775;p78">
              <a:extLst>
                <a:ext uri="{FF2B5EF4-FFF2-40B4-BE49-F238E27FC236}">
                  <a16:creationId xmlns:a16="http://schemas.microsoft.com/office/drawing/2014/main" id="{5105D9B4-E67E-4543-8CFF-5C9B21043C82}"/>
                </a:ext>
              </a:extLst>
            </p:cNvPr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776;p78">
              <a:extLst>
                <a:ext uri="{FF2B5EF4-FFF2-40B4-BE49-F238E27FC236}">
                  <a16:creationId xmlns:a16="http://schemas.microsoft.com/office/drawing/2014/main" id="{36DFFA7D-5A9D-C24A-89B9-003F8BDBD364}"/>
                </a:ext>
              </a:extLst>
            </p:cNvPr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85207D37-CF8A-DC44-9E95-9C08DBE2DA08}"/>
              </a:ext>
            </a:extLst>
          </p:cNvPr>
          <p:cNvSpPr txBox="1"/>
          <p:nvPr/>
        </p:nvSpPr>
        <p:spPr>
          <a:xfrm>
            <a:off x="1888496" y="3981673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67D94"/>
                </a:solidFill>
              </a:rPr>
              <a:t>10:00</a:t>
            </a:r>
          </a:p>
        </p:txBody>
      </p:sp>
      <p:grpSp>
        <p:nvGrpSpPr>
          <p:cNvPr id="197" name="Google Shape;13759;p78">
            <a:extLst>
              <a:ext uri="{FF2B5EF4-FFF2-40B4-BE49-F238E27FC236}">
                <a16:creationId xmlns:a16="http://schemas.microsoft.com/office/drawing/2014/main" id="{78919C82-FEFF-374E-B06C-8193464F7720}"/>
              </a:ext>
            </a:extLst>
          </p:cNvPr>
          <p:cNvGrpSpPr/>
          <p:nvPr/>
        </p:nvGrpSpPr>
        <p:grpSpPr>
          <a:xfrm>
            <a:off x="1711527" y="4654267"/>
            <a:ext cx="228147" cy="231593"/>
            <a:chOff x="4874902" y="3808799"/>
            <a:chExt cx="345615" cy="350835"/>
          </a:xfrm>
        </p:grpSpPr>
        <p:sp>
          <p:nvSpPr>
            <p:cNvPr id="198" name="Google Shape;13760;p78">
              <a:extLst>
                <a:ext uri="{FF2B5EF4-FFF2-40B4-BE49-F238E27FC236}">
                  <a16:creationId xmlns:a16="http://schemas.microsoft.com/office/drawing/2014/main" id="{D7172840-0D36-B148-BD6C-074C8DAFC8FC}"/>
                </a:ext>
              </a:extLst>
            </p:cNvPr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3761;p78">
              <a:extLst>
                <a:ext uri="{FF2B5EF4-FFF2-40B4-BE49-F238E27FC236}">
                  <a16:creationId xmlns:a16="http://schemas.microsoft.com/office/drawing/2014/main" id="{21AFAA40-18B2-3541-AC14-A3AF0E195960}"/>
                </a:ext>
              </a:extLst>
            </p:cNvPr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3762;p78">
              <a:extLst>
                <a:ext uri="{FF2B5EF4-FFF2-40B4-BE49-F238E27FC236}">
                  <a16:creationId xmlns:a16="http://schemas.microsoft.com/office/drawing/2014/main" id="{11E1CF2E-772E-F04A-9DAF-7C9257D6F7B0}"/>
                </a:ext>
              </a:extLst>
            </p:cNvPr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3763;p78">
              <a:extLst>
                <a:ext uri="{FF2B5EF4-FFF2-40B4-BE49-F238E27FC236}">
                  <a16:creationId xmlns:a16="http://schemas.microsoft.com/office/drawing/2014/main" id="{D2432D38-3D25-0F4A-BED9-15957494BA3D}"/>
                </a:ext>
              </a:extLst>
            </p:cNvPr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3764;p78">
              <a:extLst>
                <a:ext uri="{FF2B5EF4-FFF2-40B4-BE49-F238E27FC236}">
                  <a16:creationId xmlns:a16="http://schemas.microsoft.com/office/drawing/2014/main" id="{78BDAC5F-2DE2-724C-8E17-4485A012C110}"/>
                </a:ext>
              </a:extLst>
            </p:cNvPr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3765;p78">
              <a:extLst>
                <a:ext uri="{FF2B5EF4-FFF2-40B4-BE49-F238E27FC236}">
                  <a16:creationId xmlns:a16="http://schemas.microsoft.com/office/drawing/2014/main" id="{8E201DB5-E345-9448-A7E6-437B07F3D177}"/>
                </a:ext>
              </a:extLst>
            </p:cNvPr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3766;p78">
              <a:extLst>
                <a:ext uri="{FF2B5EF4-FFF2-40B4-BE49-F238E27FC236}">
                  <a16:creationId xmlns:a16="http://schemas.microsoft.com/office/drawing/2014/main" id="{92228CB1-D897-2943-B915-A2D6318B6929}"/>
                </a:ext>
              </a:extLst>
            </p:cNvPr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3767;p78">
              <a:extLst>
                <a:ext uri="{FF2B5EF4-FFF2-40B4-BE49-F238E27FC236}">
                  <a16:creationId xmlns:a16="http://schemas.microsoft.com/office/drawing/2014/main" id="{EA5E95CD-B8A0-D34E-8721-BED70F679948}"/>
                </a:ext>
              </a:extLst>
            </p:cNvPr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3768;p78">
              <a:extLst>
                <a:ext uri="{FF2B5EF4-FFF2-40B4-BE49-F238E27FC236}">
                  <a16:creationId xmlns:a16="http://schemas.microsoft.com/office/drawing/2014/main" id="{9B01F592-5199-C042-ADA9-B063D19472EB}"/>
                </a:ext>
              </a:extLst>
            </p:cNvPr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3769;p78">
              <a:extLst>
                <a:ext uri="{FF2B5EF4-FFF2-40B4-BE49-F238E27FC236}">
                  <a16:creationId xmlns:a16="http://schemas.microsoft.com/office/drawing/2014/main" id="{6C8D6B98-62E7-3840-9AD5-4DE029D510AC}"/>
                </a:ext>
              </a:extLst>
            </p:cNvPr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3770;p78">
              <a:extLst>
                <a:ext uri="{FF2B5EF4-FFF2-40B4-BE49-F238E27FC236}">
                  <a16:creationId xmlns:a16="http://schemas.microsoft.com/office/drawing/2014/main" id="{9728042C-B819-B54C-A45C-8D4E71D2B94F}"/>
                </a:ext>
              </a:extLst>
            </p:cNvPr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3771;p78">
              <a:extLst>
                <a:ext uri="{FF2B5EF4-FFF2-40B4-BE49-F238E27FC236}">
                  <a16:creationId xmlns:a16="http://schemas.microsoft.com/office/drawing/2014/main" id="{C1B5D435-D334-0341-8D9D-1B906DEFE3A9}"/>
                </a:ext>
              </a:extLst>
            </p:cNvPr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3772;p78">
              <a:extLst>
                <a:ext uri="{FF2B5EF4-FFF2-40B4-BE49-F238E27FC236}">
                  <a16:creationId xmlns:a16="http://schemas.microsoft.com/office/drawing/2014/main" id="{73B2F884-D895-DE40-B77B-107628DB70BD}"/>
                </a:ext>
              </a:extLst>
            </p:cNvPr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3773;p78">
              <a:extLst>
                <a:ext uri="{FF2B5EF4-FFF2-40B4-BE49-F238E27FC236}">
                  <a16:creationId xmlns:a16="http://schemas.microsoft.com/office/drawing/2014/main" id="{E74846DA-8B4A-6E42-A83A-9030D379F60B}"/>
                </a:ext>
              </a:extLst>
            </p:cNvPr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3774;p78">
              <a:extLst>
                <a:ext uri="{FF2B5EF4-FFF2-40B4-BE49-F238E27FC236}">
                  <a16:creationId xmlns:a16="http://schemas.microsoft.com/office/drawing/2014/main" id="{E68DD454-43C2-A240-B425-855FC42C6336}"/>
                </a:ext>
              </a:extLst>
            </p:cNvPr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3775;p78">
              <a:extLst>
                <a:ext uri="{FF2B5EF4-FFF2-40B4-BE49-F238E27FC236}">
                  <a16:creationId xmlns:a16="http://schemas.microsoft.com/office/drawing/2014/main" id="{81686082-884E-2C47-BBD1-25DDBB78FF73}"/>
                </a:ext>
              </a:extLst>
            </p:cNvPr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3776;p78">
              <a:extLst>
                <a:ext uri="{FF2B5EF4-FFF2-40B4-BE49-F238E27FC236}">
                  <a16:creationId xmlns:a16="http://schemas.microsoft.com/office/drawing/2014/main" id="{316418EC-E788-BE49-9054-6056158288BA}"/>
                </a:ext>
              </a:extLst>
            </p:cNvPr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4D0A5DA6-2332-A945-91F4-0985D5E39A94}"/>
              </a:ext>
            </a:extLst>
          </p:cNvPr>
          <p:cNvSpPr txBox="1"/>
          <p:nvPr/>
        </p:nvSpPr>
        <p:spPr>
          <a:xfrm>
            <a:off x="1898426" y="4642438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67D94"/>
                </a:solidFill>
              </a:rPr>
              <a:t>08:00</a:t>
            </a:r>
          </a:p>
        </p:txBody>
      </p:sp>
      <p:sp>
        <p:nvSpPr>
          <p:cNvPr id="255" name="Google Shape;297;p30">
            <a:extLst>
              <a:ext uri="{FF2B5EF4-FFF2-40B4-BE49-F238E27FC236}">
                <a16:creationId xmlns:a16="http://schemas.microsoft.com/office/drawing/2014/main" id="{C7EA37EE-6D21-CF4D-8AFF-16D883F1314A}"/>
              </a:ext>
            </a:extLst>
          </p:cNvPr>
          <p:cNvSpPr txBox="1">
            <a:spLocks/>
          </p:cNvSpPr>
          <p:nvPr/>
        </p:nvSpPr>
        <p:spPr>
          <a:xfrm>
            <a:off x="2973220" y="1477626"/>
            <a:ext cx="5942180" cy="3807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buSzPct val="120000"/>
              <a:buFont typeface="+mj-lt"/>
              <a:buAutoNum type="arabicPeriod"/>
            </a:pPr>
            <a:r>
              <a:rPr lang="en-US" sz="1100" dirty="0"/>
              <a:t>First we create </a:t>
            </a:r>
            <a:r>
              <a:rPr lang="en-US" sz="1100" b="1" dirty="0"/>
              <a:t>BOOKS</a:t>
            </a:r>
            <a:r>
              <a:rPr lang="en-US" sz="1100" dirty="0"/>
              <a:t> set.</a:t>
            </a:r>
          </a:p>
          <a:p>
            <a:pPr marL="228600" indent="-228600">
              <a:buSzPct val="120000"/>
              <a:buFont typeface="+mj-lt"/>
              <a:buAutoNum type="arabicPeriod"/>
            </a:pPr>
            <a:r>
              <a:rPr lang="en-US" sz="1100" dirty="0"/>
              <a:t>Then for total k we add books to our BOOKS set.</a:t>
            </a:r>
          </a:p>
          <a:p>
            <a:pPr marL="228600" indent="-228600">
              <a:buSzPct val="120000"/>
              <a:buFont typeface="+mj-lt"/>
              <a:buAutoNum type="arabicPeriod"/>
            </a:pPr>
            <a:endParaRPr lang="en-US" sz="1100" dirty="0"/>
          </a:p>
          <a:p>
            <a:pPr>
              <a:buSzPct val="120000"/>
            </a:pPr>
            <a:r>
              <a:rPr lang="en-US" sz="1100" dirty="0"/>
              <a:t>Here k is 1. Then we just add one book for each of them or add a mutual book for both.</a:t>
            </a:r>
          </a:p>
          <a:p>
            <a:pPr>
              <a:buSzPct val="120000"/>
            </a:pPr>
            <a:endParaRPr lang="en-US" sz="1100" dirty="0"/>
          </a:p>
          <a:p>
            <a:pPr>
              <a:buSzPct val="120000"/>
            </a:pPr>
            <a:r>
              <a:rPr lang="en-US" sz="1100" dirty="0"/>
              <a:t>Now we check if we should add a book that is mutual with both of them or add separate books for each one (  </a:t>
            </a:r>
            <a:r>
              <a:rPr lang="en-US" sz="1100" dirty="0" err="1"/>
              <a:t>alice</a:t>
            </a:r>
            <a:r>
              <a:rPr lang="en-US" sz="1100" dirty="0"/>
              <a:t> and bob ).</a:t>
            </a:r>
          </a:p>
          <a:p>
            <a:pPr>
              <a:buSzPct val="120000"/>
            </a:pPr>
            <a:endParaRPr lang="en-US" sz="1100" dirty="0"/>
          </a:p>
          <a:p>
            <a:pPr>
              <a:buSzPct val="120000"/>
            </a:pPr>
            <a:r>
              <a:rPr lang="en-US" sz="1100" dirty="0"/>
              <a:t>Check which one is smaller.</a:t>
            </a:r>
          </a:p>
          <a:p>
            <a:pPr>
              <a:buSzPct val="120000"/>
            </a:pPr>
            <a:endParaRPr lang="en-US" sz="1100" dirty="0"/>
          </a:p>
          <a:p>
            <a:pPr marL="171450" indent="-171450">
              <a:buSzPct val="120000"/>
              <a:buFont typeface="Arial" panose="020B0604020202020204" pitchFamily="34" charset="0"/>
              <a:buChar char="•"/>
            </a:pPr>
            <a:r>
              <a:rPr lang="en-US" sz="1100" dirty="0"/>
              <a:t>Mutual book = 21:00</a:t>
            </a:r>
          </a:p>
          <a:p>
            <a:pPr marL="171450" indent="-171450">
              <a:buSzPct val="120000"/>
              <a:buFont typeface="Arial" panose="020B0604020202020204" pitchFamily="34" charset="0"/>
              <a:buChar char="•"/>
            </a:pPr>
            <a:r>
              <a:rPr lang="en-US" sz="1100" dirty="0"/>
              <a:t>Alice = 10:00 , Bob 08:00</a:t>
            </a:r>
          </a:p>
          <a:p>
            <a:pPr marL="171450" indent="-171450">
              <a:buSzPct val="120000"/>
              <a:buFont typeface="Arial" panose="020B0604020202020204" pitchFamily="34" charset="0"/>
              <a:buChar char="•"/>
            </a:pPr>
            <a:endParaRPr lang="en-US" sz="1100" dirty="0"/>
          </a:p>
          <a:p>
            <a:pPr>
              <a:buSzPct val="120000"/>
            </a:pPr>
            <a:r>
              <a:rPr lang="en-US" sz="1100" dirty="0"/>
              <a:t>So 10:00 + 08:00 &lt; 21:00 , then we add separate books for each one. # 10 + 8 = 18</a:t>
            </a:r>
          </a:p>
          <a:p>
            <a:pPr>
              <a:buSzPct val="120000"/>
            </a:pPr>
            <a:endParaRPr lang="en-US" sz="1100" dirty="0"/>
          </a:p>
          <a:p>
            <a:pPr>
              <a:buSzPct val="120000"/>
            </a:pPr>
            <a:r>
              <a:rPr lang="en-US" sz="1100" dirty="0"/>
              <a:t>Final BOOKS set will be:</a:t>
            </a:r>
          </a:p>
          <a:p>
            <a:pPr>
              <a:buSzPct val="120000"/>
            </a:pPr>
            <a:r>
              <a:rPr lang="en-US" sz="1100" dirty="0"/>
              <a:t>BOOKS = { 10:00, 08:00 } # not important to be sorted.</a:t>
            </a:r>
          </a:p>
          <a:p>
            <a:pPr>
              <a:buSzPct val="120000"/>
            </a:pPr>
            <a:endParaRPr lang="en-US" sz="1100" dirty="0"/>
          </a:p>
          <a:p>
            <a:pPr marL="228600" indent="-228600">
              <a:buSzPct val="120000"/>
              <a:buFont typeface="+mj-lt"/>
              <a:buAutoNum type="arabicPeriod" startAt="3"/>
            </a:pPr>
            <a:r>
              <a:rPr lang="en-US" sz="1100" dirty="0"/>
              <a:t>Now we fixed books that </a:t>
            </a:r>
            <a:r>
              <a:rPr lang="en-US" sz="1100" dirty="0" err="1"/>
              <a:t>alice</a:t>
            </a:r>
            <a:r>
              <a:rPr lang="en-US" sz="1100" dirty="0"/>
              <a:t> and bob likes, but BOOKS set has 2 books and we need 3 books to read.</a:t>
            </a:r>
          </a:p>
        </p:txBody>
      </p:sp>
      <p:grpSp>
        <p:nvGrpSpPr>
          <p:cNvPr id="254" name="Google Shape;13949;p79">
            <a:extLst>
              <a:ext uri="{FF2B5EF4-FFF2-40B4-BE49-F238E27FC236}">
                <a16:creationId xmlns:a16="http://schemas.microsoft.com/office/drawing/2014/main" id="{CA37FD98-5E08-C749-828A-E1F242E28093}"/>
              </a:ext>
            </a:extLst>
          </p:cNvPr>
          <p:cNvGrpSpPr/>
          <p:nvPr/>
        </p:nvGrpSpPr>
        <p:grpSpPr>
          <a:xfrm>
            <a:off x="210795" y="3894436"/>
            <a:ext cx="270104" cy="361754"/>
            <a:chOff x="6702211" y="3782599"/>
            <a:chExt cx="270104" cy="361754"/>
          </a:xfrm>
        </p:grpSpPr>
        <p:sp>
          <p:nvSpPr>
            <p:cNvPr id="256" name="Google Shape;13950;p79">
              <a:extLst>
                <a:ext uri="{FF2B5EF4-FFF2-40B4-BE49-F238E27FC236}">
                  <a16:creationId xmlns:a16="http://schemas.microsoft.com/office/drawing/2014/main" id="{B5DB83F5-9173-7541-B9CF-0A8FF6E04FE5}"/>
                </a:ext>
              </a:extLst>
            </p:cNvPr>
            <p:cNvSpPr/>
            <p:nvPr/>
          </p:nvSpPr>
          <p:spPr>
            <a:xfrm>
              <a:off x="6798011" y="3907070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3951;p79">
              <a:extLst>
                <a:ext uri="{FF2B5EF4-FFF2-40B4-BE49-F238E27FC236}">
                  <a16:creationId xmlns:a16="http://schemas.microsoft.com/office/drawing/2014/main" id="{33D22342-8173-3347-84CC-551F133AB3A4}"/>
                </a:ext>
              </a:extLst>
            </p:cNvPr>
            <p:cNvSpPr/>
            <p:nvPr/>
          </p:nvSpPr>
          <p:spPr>
            <a:xfrm>
              <a:off x="6865933" y="390707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3952;p79">
              <a:extLst>
                <a:ext uri="{FF2B5EF4-FFF2-40B4-BE49-F238E27FC236}">
                  <a16:creationId xmlns:a16="http://schemas.microsoft.com/office/drawing/2014/main" id="{AD43627A-3807-544D-A117-C96C131B3A27}"/>
                </a:ext>
              </a:extLst>
            </p:cNvPr>
            <p:cNvSpPr/>
            <p:nvPr/>
          </p:nvSpPr>
          <p:spPr>
            <a:xfrm>
              <a:off x="6814231" y="3946765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3953;p79">
              <a:extLst>
                <a:ext uri="{FF2B5EF4-FFF2-40B4-BE49-F238E27FC236}">
                  <a16:creationId xmlns:a16="http://schemas.microsoft.com/office/drawing/2014/main" id="{0C0D5CAF-4CE6-F044-BC97-EAE0D5B58796}"/>
                </a:ext>
              </a:extLst>
            </p:cNvPr>
            <p:cNvSpPr/>
            <p:nvPr/>
          </p:nvSpPr>
          <p:spPr>
            <a:xfrm>
              <a:off x="6702211" y="3782599"/>
              <a:ext cx="270104" cy="361754"/>
            </a:xfrm>
            <a:custGeom>
              <a:avLst/>
              <a:gdLst/>
              <a:ahLst/>
              <a:cxnLst/>
              <a:rect l="l" t="t" r="r" b="b"/>
              <a:pathLst>
                <a:path w="8526" h="11419" extrusionOk="0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3954;p79">
              <a:extLst>
                <a:ext uri="{FF2B5EF4-FFF2-40B4-BE49-F238E27FC236}">
                  <a16:creationId xmlns:a16="http://schemas.microsoft.com/office/drawing/2014/main" id="{7C90E804-E0CF-0040-A7A1-903E3CAE7F4A}"/>
                </a:ext>
              </a:extLst>
            </p:cNvPr>
            <p:cNvSpPr/>
            <p:nvPr/>
          </p:nvSpPr>
          <p:spPr>
            <a:xfrm>
              <a:off x="6785941" y="3884229"/>
              <a:ext cx="29082" cy="16442"/>
            </a:xfrm>
            <a:custGeom>
              <a:avLst/>
              <a:gdLst/>
              <a:ahLst/>
              <a:cxnLst/>
              <a:rect l="l" t="t" r="r" b="b"/>
              <a:pathLst>
                <a:path w="918" h="519" extrusionOk="0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07698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Solve example 1</a:t>
            </a:r>
            <a:endParaRPr dirty="0"/>
          </a:p>
        </p:txBody>
      </p:sp>
      <p:sp>
        <p:nvSpPr>
          <p:cNvPr id="10" name="Google Shape;12841;p77">
            <a:extLst>
              <a:ext uri="{FF2B5EF4-FFF2-40B4-BE49-F238E27FC236}">
                <a16:creationId xmlns:a16="http://schemas.microsoft.com/office/drawing/2014/main" id="{9A751117-244A-6849-9EC7-C9953A7C1B1A}"/>
              </a:ext>
            </a:extLst>
          </p:cNvPr>
          <p:cNvSpPr/>
          <p:nvPr/>
        </p:nvSpPr>
        <p:spPr>
          <a:xfrm>
            <a:off x="612713" y="1842076"/>
            <a:ext cx="381209" cy="31246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841;p77">
            <a:extLst>
              <a:ext uri="{FF2B5EF4-FFF2-40B4-BE49-F238E27FC236}">
                <a16:creationId xmlns:a16="http://schemas.microsoft.com/office/drawing/2014/main" id="{0FAA99E0-D2C8-4645-9749-3072D43A7CDE}"/>
              </a:ext>
            </a:extLst>
          </p:cNvPr>
          <p:cNvSpPr/>
          <p:nvPr/>
        </p:nvSpPr>
        <p:spPr>
          <a:xfrm>
            <a:off x="626625" y="1146462"/>
            <a:ext cx="381209" cy="31246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841;p77">
            <a:extLst>
              <a:ext uri="{FF2B5EF4-FFF2-40B4-BE49-F238E27FC236}">
                <a16:creationId xmlns:a16="http://schemas.microsoft.com/office/drawing/2014/main" id="{C4F4DFDA-A411-EC4C-B5F7-4E39F8513841}"/>
              </a:ext>
            </a:extLst>
          </p:cNvPr>
          <p:cNvSpPr/>
          <p:nvPr/>
        </p:nvSpPr>
        <p:spPr>
          <a:xfrm>
            <a:off x="625527" y="3943724"/>
            <a:ext cx="381209" cy="31246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841;p77">
            <a:extLst>
              <a:ext uri="{FF2B5EF4-FFF2-40B4-BE49-F238E27FC236}">
                <a16:creationId xmlns:a16="http://schemas.microsoft.com/office/drawing/2014/main" id="{79E6A662-F9B9-0547-8E9A-0B30D8D8BA5E}"/>
              </a:ext>
            </a:extLst>
          </p:cNvPr>
          <p:cNvSpPr/>
          <p:nvPr/>
        </p:nvSpPr>
        <p:spPr>
          <a:xfrm>
            <a:off x="625526" y="4622370"/>
            <a:ext cx="381209" cy="31246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841;p77">
            <a:extLst>
              <a:ext uri="{FF2B5EF4-FFF2-40B4-BE49-F238E27FC236}">
                <a16:creationId xmlns:a16="http://schemas.microsoft.com/office/drawing/2014/main" id="{C6D1BA38-3AF0-B645-960A-913D065C8432}"/>
              </a:ext>
            </a:extLst>
          </p:cNvPr>
          <p:cNvSpPr/>
          <p:nvPr/>
        </p:nvSpPr>
        <p:spPr>
          <a:xfrm>
            <a:off x="608094" y="2468980"/>
            <a:ext cx="381209" cy="31246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841;p77">
            <a:extLst>
              <a:ext uri="{FF2B5EF4-FFF2-40B4-BE49-F238E27FC236}">
                <a16:creationId xmlns:a16="http://schemas.microsoft.com/office/drawing/2014/main" id="{51D3F850-CF29-0E44-9935-B448CE3B6D14}"/>
              </a:ext>
            </a:extLst>
          </p:cNvPr>
          <p:cNvSpPr/>
          <p:nvPr/>
        </p:nvSpPr>
        <p:spPr>
          <a:xfrm>
            <a:off x="644038" y="3202979"/>
            <a:ext cx="381209" cy="31246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3949;p79">
            <a:extLst>
              <a:ext uri="{FF2B5EF4-FFF2-40B4-BE49-F238E27FC236}">
                <a16:creationId xmlns:a16="http://schemas.microsoft.com/office/drawing/2014/main" id="{8774689D-1802-5344-AE2E-529AD3032B14}"/>
              </a:ext>
            </a:extLst>
          </p:cNvPr>
          <p:cNvGrpSpPr/>
          <p:nvPr/>
        </p:nvGrpSpPr>
        <p:grpSpPr>
          <a:xfrm>
            <a:off x="3800112" y="898813"/>
            <a:ext cx="270104" cy="361754"/>
            <a:chOff x="6702211" y="3782599"/>
            <a:chExt cx="270104" cy="361754"/>
          </a:xfrm>
        </p:grpSpPr>
        <p:sp>
          <p:nvSpPr>
            <p:cNvPr id="20" name="Google Shape;13950;p79">
              <a:extLst>
                <a:ext uri="{FF2B5EF4-FFF2-40B4-BE49-F238E27FC236}">
                  <a16:creationId xmlns:a16="http://schemas.microsoft.com/office/drawing/2014/main" id="{DE0369B5-E812-C346-95CB-0AE9C308A50C}"/>
                </a:ext>
              </a:extLst>
            </p:cNvPr>
            <p:cNvSpPr/>
            <p:nvPr/>
          </p:nvSpPr>
          <p:spPr>
            <a:xfrm>
              <a:off x="6798011" y="3907070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951;p79">
              <a:extLst>
                <a:ext uri="{FF2B5EF4-FFF2-40B4-BE49-F238E27FC236}">
                  <a16:creationId xmlns:a16="http://schemas.microsoft.com/office/drawing/2014/main" id="{A3AD6C70-DC91-0742-9F45-CA9B75D64CE0}"/>
                </a:ext>
              </a:extLst>
            </p:cNvPr>
            <p:cNvSpPr/>
            <p:nvPr/>
          </p:nvSpPr>
          <p:spPr>
            <a:xfrm>
              <a:off x="6865933" y="390707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952;p79">
              <a:extLst>
                <a:ext uri="{FF2B5EF4-FFF2-40B4-BE49-F238E27FC236}">
                  <a16:creationId xmlns:a16="http://schemas.microsoft.com/office/drawing/2014/main" id="{1E7C10E8-E8B0-044C-8E68-0A10A4E475A2}"/>
                </a:ext>
              </a:extLst>
            </p:cNvPr>
            <p:cNvSpPr/>
            <p:nvPr/>
          </p:nvSpPr>
          <p:spPr>
            <a:xfrm>
              <a:off x="6814231" y="3946765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953;p79">
              <a:extLst>
                <a:ext uri="{FF2B5EF4-FFF2-40B4-BE49-F238E27FC236}">
                  <a16:creationId xmlns:a16="http://schemas.microsoft.com/office/drawing/2014/main" id="{27009364-6FDD-834B-8BC0-68B69C230E0D}"/>
                </a:ext>
              </a:extLst>
            </p:cNvPr>
            <p:cNvSpPr/>
            <p:nvPr/>
          </p:nvSpPr>
          <p:spPr>
            <a:xfrm>
              <a:off x="6702211" y="3782599"/>
              <a:ext cx="270104" cy="361754"/>
            </a:xfrm>
            <a:custGeom>
              <a:avLst/>
              <a:gdLst/>
              <a:ahLst/>
              <a:cxnLst/>
              <a:rect l="l" t="t" r="r" b="b"/>
              <a:pathLst>
                <a:path w="8526" h="11419" extrusionOk="0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954;p79">
              <a:extLst>
                <a:ext uri="{FF2B5EF4-FFF2-40B4-BE49-F238E27FC236}">
                  <a16:creationId xmlns:a16="http://schemas.microsoft.com/office/drawing/2014/main" id="{F721E444-3C9E-1A4D-BC7D-59806F23155D}"/>
                </a:ext>
              </a:extLst>
            </p:cNvPr>
            <p:cNvSpPr/>
            <p:nvPr/>
          </p:nvSpPr>
          <p:spPr>
            <a:xfrm>
              <a:off x="6785941" y="3884229"/>
              <a:ext cx="29082" cy="16442"/>
            </a:xfrm>
            <a:custGeom>
              <a:avLst/>
              <a:gdLst/>
              <a:ahLst/>
              <a:cxnLst/>
              <a:rect l="l" t="t" r="r" b="b"/>
              <a:pathLst>
                <a:path w="918" h="519" extrusionOk="0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4500;p79">
            <a:extLst>
              <a:ext uri="{FF2B5EF4-FFF2-40B4-BE49-F238E27FC236}">
                <a16:creationId xmlns:a16="http://schemas.microsoft.com/office/drawing/2014/main" id="{4EAE5184-23E5-444F-935C-776D17556D6F}"/>
              </a:ext>
            </a:extLst>
          </p:cNvPr>
          <p:cNvGrpSpPr/>
          <p:nvPr/>
        </p:nvGrpSpPr>
        <p:grpSpPr>
          <a:xfrm>
            <a:off x="4981649" y="903613"/>
            <a:ext cx="278404" cy="355260"/>
            <a:chOff x="8047661" y="1501037"/>
            <a:chExt cx="278404" cy="355260"/>
          </a:xfrm>
        </p:grpSpPr>
        <p:sp>
          <p:nvSpPr>
            <p:cNvPr id="26" name="Google Shape;14501;p79">
              <a:extLst>
                <a:ext uri="{FF2B5EF4-FFF2-40B4-BE49-F238E27FC236}">
                  <a16:creationId xmlns:a16="http://schemas.microsoft.com/office/drawing/2014/main" id="{16924814-1EE4-FB4C-90CD-6B742DBEA958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502;p79">
              <a:extLst>
                <a:ext uri="{FF2B5EF4-FFF2-40B4-BE49-F238E27FC236}">
                  <a16:creationId xmlns:a16="http://schemas.microsoft.com/office/drawing/2014/main" id="{F5ABC3B3-9CC2-B246-A2CB-160C446939BA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503;p79">
              <a:extLst>
                <a:ext uri="{FF2B5EF4-FFF2-40B4-BE49-F238E27FC236}">
                  <a16:creationId xmlns:a16="http://schemas.microsoft.com/office/drawing/2014/main" id="{3CF0554A-EA93-1344-88B9-5F6F365F3F25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504;p79">
              <a:extLst>
                <a:ext uri="{FF2B5EF4-FFF2-40B4-BE49-F238E27FC236}">
                  <a16:creationId xmlns:a16="http://schemas.microsoft.com/office/drawing/2014/main" id="{551E4FA6-622F-584C-A8AD-427E9638B858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297;p30">
            <a:extLst>
              <a:ext uri="{FF2B5EF4-FFF2-40B4-BE49-F238E27FC236}">
                <a16:creationId xmlns:a16="http://schemas.microsoft.com/office/drawing/2014/main" id="{CC4BDCEF-A385-A249-B661-F5D9403125C7}"/>
              </a:ext>
            </a:extLst>
          </p:cNvPr>
          <p:cNvSpPr txBox="1">
            <a:spLocks/>
          </p:cNvSpPr>
          <p:nvPr/>
        </p:nvSpPr>
        <p:spPr>
          <a:xfrm>
            <a:off x="4326790" y="841123"/>
            <a:ext cx="826717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Bob</a:t>
            </a:r>
          </a:p>
        </p:txBody>
      </p:sp>
      <p:sp>
        <p:nvSpPr>
          <p:cNvPr id="33" name="Google Shape;297;p30">
            <a:extLst>
              <a:ext uri="{FF2B5EF4-FFF2-40B4-BE49-F238E27FC236}">
                <a16:creationId xmlns:a16="http://schemas.microsoft.com/office/drawing/2014/main" id="{A59EB1B4-E028-3049-80C5-33DECD3CB8C3}"/>
              </a:ext>
            </a:extLst>
          </p:cNvPr>
          <p:cNvSpPr txBox="1">
            <a:spLocks/>
          </p:cNvSpPr>
          <p:nvPr/>
        </p:nvSpPr>
        <p:spPr>
          <a:xfrm>
            <a:off x="2973220" y="845552"/>
            <a:ext cx="879466" cy="5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Alice</a:t>
            </a:r>
          </a:p>
        </p:txBody>
      </p:sp>
      <p:grpSp>
        <p:nvGrpSpPr>
          <p:cNvPr id="41" name="Google Shape;14500;p79">
            <a:extLst>
              <a:ext uri="{FF2B5EF4-FFF2-40B4-BE49-F238E27FC236}">
                <a16:creationId xmlns:a16="http://schemas.microsoft.com/office/drawing/2014/main" id="{BCB657DC-2D90-CC4F-AF0D-C8394EED29AD}"/>
              </a:ext>
            </a:extLst>
          </p:cNvPr>
          <p:cNvGrpSpPr/>
          <p:nvPr/>
        </p:nvGrpSpPr>
        <p:grpSpPr>
          <a:xfrm>
            <a:off x="1143490" y="4583663"/>
            <a:ext cx="278404" cy="355260"/>
            <a:chOff x="8047661" y="1501037"/>
            <a:chExt cx="278404" cy="355260"/>
          </a:xfrm>
        </p:grpSpPr>
        <p:sp>
          <p:nvSpPr>
            <p:cNvPr id="42" name="Google Shape;14501;p79">
              <a:extLst>
                <a:ext uri="{FF2B5EF4-FFF2-40B4-BE49-F238E27FC236}">
                  <a16:creationId xmlns:a16="http://schemas.microsoft.com/office/drawing/2014/main" id="{AD9C8C66-2370-7147-8294-F5C0BE65E977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502;p79">
              <a:extLst>
                <a:ext uri="{FF2B5EF4-FFF2-40B4-BE49-F238E27FC236}">
                  <a16:creationId xmlns:a16="http://schemas.microsoft.com/office/drawing/2014/main" id="{84FA7017-ACC6-F14F-99DD-31282A0F57E4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503;p79">
              <a:extLst>
                <a:ext uri="{FF2B5EF4-FFF2-40B4-BE49-F238E27FC236}">
                  <a16:creationId xmlns:a16="http://schemas.microsoft.com/office/drawing/2014/main" id="{88FBFE1C-D927-824F-87AD-7069B31C07C9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504;p79">
              <a:extLst>
                <a:ext uri="{FF2B5EF4-FFF2-40B4-BE49-F238E27FC236}">
                  <a16:creationId xmlns:a16="http://schemas.microsoft.com/office/drawing/2014/main" id="{D421A72B-EA15-1A4E-BA2B-D32C18AA5214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14500;p79">
            <a:extLst>
              <a:ext uri="{FF2B5EF4-FFF2-40B4-BE49-F238E27FC236}">
                <a16:creationId xmlns:a16="http://schemas.microsoft.com/office/drawing/2014/main" id="{702E8FC0-6C2D-2F49-B442-226028379858}"/>
              </a:ext>
            </a:extLst>
          </p:cNvPr>
          <p:cNvGrpSpPr/>
          <p:nvPr/>
        </p:nvGrpSpPr>
        <p:grpSpPr>
          <a:xfrm>
            <a:off x="1169342" y="3180155"/>
            <a:ext cx="278404" cy="355260"/>
            <a:chOff x="8047661" y="1501037"/>
            <a:chExt cx="278404" cy="355260"/>
          </a:xfrm>
        </p:grpSpPr>
        <p:sp>
          <p:nvSpPr>
            <p:cNvPr id="57" name="Google Shape;14501;p79">
              <a:extLst>
                <a:ext uri="{FF2B5EF4-FFF2-40B4-BE49-F238E27FC236}">
                  <a16:creationId xmlns:a16="http://schemas.microsoft.com/office/drawing/2014/main" id="{3DCE7C51-90E1-944B-989F-35BF6B98D2AC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502;p79">
              <a:extLst>
                <a:ext uri="{FF2B5EF4-FFF2-40B4-BE49-F238E27FC236}">
                  <a16:creationId xmlns:a16="http://schemas.microsoft.com/office/drawing/2014/main" id="{F54B0C56-1128-DD4B-85F4-EF7F1A80A894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503;p79">
              <a:extLst>
                <a:ext uri="{FF2B5EF4-FFF2-40B4-BE49-F238E27FC236}">
                  <a16:creationId xmlns:a16="http://schemas.microsoft.com/office/drawing/2014/main" id="{CA5BE4E0-CC0C-394A-94A5-E0E138003D2D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504;p79">
              <a:extLst>
                <a:ext uri="{FF2B5EF4-FFF2-40B4-BE49-F238E27FC236}">
                  <a16:creationId xmlns:a16="http://schemas.microsoft.com/office/drawing/2014/main" id="{231616CE-FEE1-C942-BB70-3DE07D93648C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14500;p79">
            <a:extLst>
              <a:ext uri="{FF2B5EF4-FFF2-40B4-BE49-F238E27FC236}">
                <a16:creationId xmlns:a16="http://schemas.microsoft.com/office/drawing/2014/main" id="{A49D60A4-57C6-124E-90D3-0E7AEBE82172}"/>
              </a:ext>
            </a:extLst>
          </p:cNvPr>
          <p:cNvGrpSpPr/>
          <p:nvPr/>
        </p:nvGrpSpPr>
        <p:grpSpPr>
          <a:xfrm>
            <a:off x="1129113" y="2440224"/>
            <a:ext cx="278404" cy="355260"/>
            <a:chOff x="8047661" y="1501037"/>
            <a:chExt cx="278404" cy="355260"/>
          </a:xfrm>
        </p:grpSpPr>
        <p:sp>
          <p:nvSpPr>
            <p:cNvPr id="62" name="Google Shape;14501;p79">
              <a:extLst>
                <a:ext uri="{FF2B5EF4-FFF2-40B4-BE49-F238E27FC236}">
                  <a16:creationId xmlns:a16="http://schemas.microsoft.com/office/drawing/2014/main" id="{A47C9803-5567-884B-94B2-614839ADFE6A}"/>
                </a:ext>
              </a:extLst>
            </p:cNvPr>
            <p:cNvSpPr/>
            <p:nvPr/>
          </p:nvSpPr>
          <p:spPr>
            <a:xfrm>
              <a:off x="8147611" y="1622815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502;p79">
              <a:extLst>
                <a:ext uri="{FF2B5EF4-FFF2-40B4-BE49-F238E27FC236}">
                  <a16:creationId xmlns:a16="http://schemas.microsoft.com/office/drawing/2014/main" id="{DF4286D2-EF7E-9841-8DAB-C73C42FC2EBC}"/>
                </a:ext>
              </a:extLst>
            </p:cNvPr>
            <p:cNvSpPr/>
            <p:nvPr/>
          </p:nvSpPr>
          <p:spPr>
            <a:xfrm>
              <a:off x="8214741" y="1622815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503;p79">
              <a:extLst>
                <a:ext uri="{FF2B5EF4-FFF2-40B4-BE49-F238E27FC236}">
                  <a16:creationId xmlns:a16="http://schemas.microsoft.com/office/drawing/2014/main" id="{A861E8AF-2679-9244-A7A7-2339A773E9CF}"/>
                </a:ext>
              </a:extLst>
            </p:cNvPr>
            <p:cNvSpPr/>
            <p:nvPr/>
          </p:nvSpPr>
          <p:spPr>
            <a:xfrm>
              <a:off x="8163451" y="1661370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504;p79">
              <a:extLst>
                <a:ext uri="{FF2B5EF4-FFF2-40B4-BE49-F238E27FC236}">
                  <a16:creationId xmlns:a16="http://schemas.microsoft.com/office/drawing/2014/main" id="{7B07FC73-0223-F345-83E5-DE2C20D38D5E}"/>
                </a:ext>
              </a:extLst>
            </p:cNvPr>
            <p:cNvSpPr/>
            <p:nvPr/>
          </p:nvSpPr>
          <p:spPr>
            <a:xfrm>
              <a:off x="8047661" y="1501037"/>
              <a:ext cx="278404" cy="355260"/>
            </a:xfrm>
            <a:custGeom>
              <a:avLst/>
              <a:gdLst/>
              <a:ahLst/>
              <a:cxnLst/>
              <a:rect l="l" t="t" r="r" b="b"/>
              <a:pathLst>
                <a:path w="8788" h="11214" extrusionOk="0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13949;p79">
            <a:extLst>
              <a:ext uri="{FF2B5EF4-FFF2-40B4-BE49-F238E27FC236}">
                <a16:creationId xmlns:a16="http://schemas.microsoft.com/office/drawing/2014/main" id="{94A30316-21CF-5443-8812-5FD516EEA5C0}"/>
              </a:ext>
            </a:extLst>
          </p:cNvPr>
          <p:cNvGrpSpPr/>
          <p:nvPr/>
        </p:nvGrpSpPr>
        <p:grpSpPr>
          <a:xfrm>
            <a:off x="217561" y="3159611"/>
            <a:ext cx="270104" cy="361754"/>
            <a:chOff x="6702211" y="3782599"/>
            <a:chExt cx="270104" cy="361754"/>
          </a:xfrm>
        </p:grpSpPr>
        <p:sp>
          <p:nvSpPr>
            <p:cNvPr id="77" name="Google Shape;13950;p79">
              <a:extLst>
                <a:ext uri="{FF2B5EF4-FFF2-40B4-BE49-F238E27FC236}">
                  <a16:creationId xmlns:a16="http://schemas.microsoft.com/office/drawing/2014/main" id="{C84C435E-8F62-E44A-8C94-170AA4F7B952}"/>
                </a:ext>
              </a:extLst>
            </p:cNvPr>
            <p:cNvSpPr/>
            <p:nvPr/>
          </p:nvSpPr>
          <p:spPr>
            <a:xfrm>
              <a:off x="6798011" y="3907070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3951;p79">
              <a:extLst>
                <a:ext uri="{FF2B5EF4-FFF2-40B4-BE49-F238E27FC236}">
                  <a16:creationId xmlns:a16="http://schemas.microsoft.com/office/drawing/2014/main" id="{C8F932A7-C6D5-FD48-8614-A1490F24962B}"/>
                </a:ext>
              </a:extLst>
            </p:cNvPr>
            <p:cNvSpPr/>
            <p:nvPr/>
          </p:nvSpPr>
          <p:spPr>
            <a:xfrm>
              <a:off x="6865933" y="390707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3952;p79">
              <a:extLst>
                <a:ext uri="{FF2B5EF4-FFF2-40B4-BE49-F238E27FC236}">
                  <a16:creationId xmlns:a16="http://schemas.microsoft.com/office/drawing/2014/main" id="{AE31F3E3-AEA0-5446-A88F-3355FAEEFA6C}"/>
                </a:ext>
              </a:extLst>
            </p:cNvPr>
            <p:cNvSpPr/>
            <p:nvPr/>
          </p:nvSpPr>
          <p:spPr>
            <a:xfrm>
              <a:off x="6814231" y="3946765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3953;p79">
              <a:extLst>
                <a:ext uri="{FF2B5EF4-FFF2-40B4-BE49-F238E27FC236}">
                  <a16:creationId xmlns:a16="http://schemas.microsoft.com/office/drawing/2014/main" id="{BDA2CF51-3629-5E40-806F-8DE1A272990D}"/>
                </a:ext>
              </a:extLst>
            </p:cNvPr>
            <p:cNvSpPr/>
            <p:nvPr/>
          </p:nvSpPr>
          <p:spPr>
            <a:xfrm>
              <a:off x="6702211" y="3782599"/>
              <a:ext cx="270104" cy="361754"/>
            </a:xfrm>
            <a:custGeom>
              <a:avLst/>
              <a:gdLst/>
              <a:ahLst/>
              <a:cxnLst/>
              <a:rect l="l" t="t" r="r" b="b"/>
              <a:pathLst>
                <a:path w="8526" h="11419" extrusionOk="0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3954;p79">
              <a:extLst>
                <a:ext uri="{FF2B5EF4-FFF2-40B4-BE49-F238E27FC236}">
                  <a16:creationId xmlns:a16="http://schemas.microsoft.com/office/drawing/2014/main" id="{20594CB2-EDC0-0D4A-9BFA-9F9B59A55611}"/>
                </a:ext>
              </a:extLst>
            </p:cNvPr>
            <p:cNvSpPr/>
            <p:nvPr/>
          </p:nvSpPr>
          <p:spPr>
            <a:xfrm>
              <a:off x="6785941" y="3884229"/>
              <a:ext cx="29082" cy="16442"/>
            </a:xfrm>
            <a:custGeom>
              <a:avLst/>
              <a:gdLst/>
              <a:ahLst/>
              <a:cxnLst/>
              <a:rect l="l" t="t" r="r" b="b"/>
              <a:pathLst>
                <a:path w="918" h="519" extrusionOk="0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13949;p79">
            <a:extLst>
              <a:ext uri="{FF2B5EF4-FFF2-40B4-BE49-F238E27FC236}">
                <a16:creationId xmlns:a16="http://schemas.microsoft.com/office/drawing/2014/main" id="{3147BBC8-A9F9-F74C-9117-034919044DCC}"/>
              </a:ext>
            </a:extLst>
          </p:cNvPr>
          <p:cNvGrpSpPr/>
          <p:nvPr/>
        </p:nvGrpSpPr>
        <p:grpSpPr>
          <a:xfrm>
            <a:off x="182326" y="1821905"/>
            <a:ext cx="270104" cy="361754"/>
            <a:chOff x="6702211" y="3782599"/>
            <a:chExt cx="270104" cy="361754"/>
          </a:xfrm>
        </p:grpSpPr>
        <p:sp>
          <p:nvSpPr>
            <p:cNvPr id="83" name="Google Shape;13950;p79">
              <a:extLst>
                <a:ext uri="{FF2B5EF4-FFF2-40B4-BE49-F238E27FC236}">
                  <a16:creationId xmlns:a16="http://schemas.microsoft.com/office/drawing/2014/main" id="{6FBB4200-42A8-9C4B-A2D7-7B24256292EE}"/>
                </a:ext>
              </a:extLst>
            </p:cNvPr>
            <p:cNvSpPr/>
            <p:nvPr/>
          </p:nvSpPr>
          <p:spPr>
            <a:xfrm>
              <a:off x="6798011" y="3907070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3951;p79">
              <a:extLst>
                <a:ext uri="{FF2B5EF4-FFF2-40B4-BE49-F238E27FC236}">
                  <a16:creationId xmlns:a16="http://schemas.microsoft.com/office/drawing/2014/main" id="{0644CCFA-DD65-CB48-BD7C-F52C0132F269}"/>
                </a:ext>
              </a:extLst>
            </p:cNvPr>
            <p:cNvSpPr/>
            <p:nvPr/>
          </p:nvSpPr>
          <p:spPr>
            <a:xfrm>
              <a:off x="6865933" y="390707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3952;p79">
              <a:extLst>
                <a:ext uri="{FF2B5EF4-FFF2-40B4-BE49-F238E27FC236}">
                  <a16:creationId xmlns:a16="http://schemas.microsoft.com/office/drawing/2014/main" id="{0D1FA47E-1D6D-AC46-8516-F5AD76DBFAE8}"/>
                </a:ext>
              </a:extLst>
            </p:cNvPr>
            <p:cNvSpPr/>
            <p:nvPr/>
          </p:nvSpPr>
          <p:spPr>
            <a:xfrm>
              <a:off x="6814231" y="3946765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3953;p79">
              <a:extLst>
                <a:ext uri="{FF2B5EF4-FFF2-40B4-BE49-F238E27FC236}">
                  <a16:creationId xmlns:a16="http://schemas.microsoft.com/office/drawing/2014/main" id="{FF147A5E-82B5-4143-9676-C747DB26966F}"/>
                </a:ext>
              </a:extLst>
            </p:cNvPr>
            <p:cNvSpPr/>
            <p:nvPr/>
          </p:nvSpPr>
          <p:spPr>
            <a:xfrm>
              <a:off x="6702211" y="3782599"/>
              <a:ext cx="270104" cy="361754"/>
            </a:xfrm>
            <a:custGeom>
              <a:avLst/>
              <a:gdLst/>
              <a:ahLst/>
              <a:cxnLst/>
              <a:rect l="l" t="t" r="r" b="b"/>
              <a:pathLst>
                <a:path w="8526" h="11419" extrusionOk="0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3954;p79">
              <a:extLst>
                <a:ext uri="{FF2B5EF4-FFF2-40B4-BE49-F238E27FC236}">
                  <a16:creationId xmlns:a16="http://schemas.microsoft.com/office/drawing/2014/main" id="{A69087EF-D16F-684C-9660-13623C49EDF9}"/>
                </a:ext>
              </a:extLst>
            </p:cNvPr>
            <p:cNvSpPr/>
            <p:nvPr/>
          </p:nvSpPr>
          <p:spPr>
            <a:xfrm>
              <a:off x="6785941" y="3884229"/>
              <a:ext cx="29082" cy="16442"/>
            </a:xfrm>
            <a:custGeom>
              <a:avLst/>
              <a:gdLst/>
              <a:ahLst/>
              <a:cxnLst/>
              <a:rect l="l" t="t" r="r" b="b"/>
              <a:pathLst>
                <a:path w="918" h="519" extrusionOk="0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26616EE-F7D9-AB45-B901-455DDBD05910}"/>
              </a:ext>
            </a:extLst>
          </p:cNvPr>
          <p:cNvSpPr txBox="1"/>
          <p:nvPr/>
        </p:nvSpPr>
        <p:spPr>
          <a:xfrm>
            <a:off x="607653" y="98318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1D208B6-6893-5544-8A2F-A98F0FE939B8}"/>
              </a:ext>
            </a:extLst>
          </p:cNvPr>
          <p:cNvSpPr txBox="1"/>
          <p:nvPr/>
        </p:nvSpPr>
        <p:spPr>
          <a:xfrm>
            <a:off x="589450" y="170573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E7D6229-8B2F-244C-B9C8-657DD17A2D0D}"/>
              </a:ext>
            </a:extLst>
          </p:cNvPr>
          <p:cNvSpPr txBox="1"/>
          <p:nvPr/>
        </p:nvSpPr>
        <p:spPr>
          <a:xfrm>
            <a:off x="591500" y="232889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37BE6A6-6BB3-FC4D-BA4F-6F0D09535288}"/>
              </a:ext>
            </a:extLst>
          </p:cNvPr>
          <p:cNvSpPr txBox="1"/>
          <p:nvPr/>
        </p:nvSpPr>
        <p:spPr>
          <a:xfrm>
            <a:off x="612978" y="307367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6ADC550-A430-A840-BE8C-D6ECC1DD964F}"/>
              </a:ext>
            </a:extLst>
          </p:cNvPr>
          <p:cNvSpPr txBox="1"/>
          <p:nvPr/>
        </p:nvSpPr>
        <p:spPr>
          <a:xfrm>
            <a:off x="606375" y="381124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0CE75F8-1E7B-A843-8EA6-F71C116B79C6}"/>
              </a:ext>
            </a:extLst>
          </p:cNvPr>
          <p:cNvSpPr txBox="1"/>
          <p:nvPr/>
        </p:nvSpPr>
        <p:spPr>
          <a:xfrm>
            <a:off x="606375" y="448520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grpSp>
        <p:nvGrpSpPr>
          <p:cNvPr id="102" name="Google Shape;13759;p78">
            <a:extLst>
              <a:ext uri="{FF2B5EF4-FFF2-40B4-BE49-F238E27FC236}">
                <a16:creationId xmlns:a16="http://schemas.microsoft.com/office/drawing/2014/main" id="{FBAE9D3A-91A7-F747-960E-DC25E148DED2}"/>
              </a:ext>
            </a:extLst>
          </p:cNvPr>
          <p:cNvGrpSpPr/>
          <p:nvPr/>
        </p:nvGrpSpPr>
        <p:grpSpPr>
          <a:xfrm>
            <a:off x="1738006" y="1155648"/>
            <a:ext cx="228147" cy="231593"/>
            <a:chOff x="4874902" y="3808799"/>
            <a:chExt cx="345615" cy="350835"/>
          </a:xfrm>
        </p:grpSpPr>
        <p:sp>
          <p:nvSpPr>
            <p:cNvPr id="103" name="Google Shape;13760;p78">
              <a:extLst>
                <a:ext uri="{FF2B5EF4-FFF2-40B4-BE49-F238E27FC236}">
                  <a16:creationId xmlns:a16="http://schemas.microsoft.com/office/drawing/2014/main" id="{81A8DA6D-C81B-1746-92AF-2F21F728EE9D}"/>
                </a:ext>
              </a:extLst>
            </p:cNvPr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3761;p78">
              <a:extLst>
                <a:ext uri="{FF2B5EF4-FFF2-40B4-BE49-F238E27FC236}">
                  <a16:creationId xmlns:a16="http://schemas.microsoft.com/office/drawing/2014/main" id="{AAEC29AB-D7B0-EB4E-ADDD-4E63C0E1EA4C}"/>
                </a:ext>
              </a:extLst>
            </p:cNvPr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3762;p78">
              <a:extLst>
                <a:ext uri="{FF2B5EF4-FFF2-40B4-BE49-F238E27FC236}">
                  <a16:creationId xmlns:a16="http://schemas.microsoft.com/office/drawing/2014/main" id="{81F02EAD-37B6-894F-9554-BE1C5F60DEC1}"/>
                </a:ext>
              </a:extLst>
            </p:cNvPr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3763;p78">
              <a:extLst>
                <a:ext uri="{FF2B5EF4-FFF2-40B4-BE49-F238E27FC236}">
                  <a16:creationId xmlns:a16="http://schemas.microsoft.com/office/drawing/2014/main" id="{7460CF0D-E7D2-0645-A4E3-2C32B7457E92}"/>
                </a:ext>
              </a:extLst>
            </p:cNvPr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3764;p78">
              <a:extLst>
                <a:ext uri="{FF2B5EF4-FFF2-40B4-BE49-F238E27FC236}">
                  <a16:creationId xmlns:a16="http://schemas.microsoft.com/office/drawing/2014/main" id="{636E6D31-AC2C-5642-90AB-AA284578E863}"/>
                </a:ext>
              </a:extLst>
            </p:cNvPr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3765;p78">
              <a:extLst>
                <a:ext uri="{FF2B5EF4-FFF2-40B4-BE49-F238E27FC236}">
                  <a16:creationId xmlns:a16="http://schemas.microsoft.com/office/drawing/2014/main" id="{50859395-EF06-D746-AE79-E76B3627C5D5}"/>
                </a:ext>
              </a:extLst>
            </p:cNvPr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3766;p78">
              <a:extLst>
                <a:ext uri="{FF2B5EF4-FFF2-40B4-BE49-F238E27FC236}">
                  <a16:creationId xmlns:a16="http://schemas.microsoft.com/office/drawing/2014/main" id="{3B394C15-15B7-4449-A334-4A074F81F4BD}"/>
                </a:ext>
              </a:extLst>
            </p:cNvPr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3767;p78">
              <a:extLst>
                <a:ext uri="{FF2B5EF4-FFF2-40B4-BE49-F238E27FC236}">
                  <a16:creationId xmlns:a16="http://schemas.microsoft.com/office/drawing/2014/main" id="{E79FA181-1278-7A4B-AE3C-60F4B785524F}"/>
                </a:ext>
              </a:extLst>
            </p:cNvPr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3768;p78">
              <a:extLst>
                <a:ext uri="{FF2B5EF4-FFF2-40B4-BE49-F238E27FC236}">
                  <a16:creationId xmlns:a16="http://schemas.microsoft.com/office/drawing/2014/main" id="{69BB972E-98C4-7C4B-BFA1-7B2EB6B5B5BA}"/>
                </a:ext>
              </a:extLst>
            </p:cNvPr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3769;p78">
              <a:extLst>
                <a:ext uri="{FF2B5EF4-FFF2-40B4-BE49-F238E27FC236}">
                  <a16:creationId xmlns:a16="http://schemas.microsoft.com/office/drawing/2014/main" id="{D84216FE-567E-AF4D-88D2-3812A699219A}"/>
                </a:ext>
              </a:extLst>
            </p:cNvPr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3770;p78">
              <a:extLst>
                <a:ext uri="{FF2B5EF4-FFF2-40B4-BE49-F238E27FC236}">
                  <a16:creationId xmlns:a16="http://schemas.microsoft.com/office/drawing/2014/main" id="{95B0895E-12E1-4F43-B906-1E4FF03162C0}"/>
                </a:ext>
              </a:extLst>
            </p:cNvPr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3771;p78">
              <a:extLst>
                <a:ext uri="{FF2B5EF4-FFF2-40B4-BE49-F238E27FC236}">
                  <a16:creationId xmlns:a16="http://schemas.microsoft.com/office/drawing/2014/main" id="{3FE0AFAD-BAF1-1D4F-B42B-15800EC2BA58}"/>
                </a:ext>
              </a:extLst>
            </p:cNvPr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3772;p78">
              <a:extLst>
                <a:ext uri="{FF2B5EF4-FFF2-40B4-BE49-F238E27FC236}">
                  <a16:creationId xmlns:a16="http://schemas.microsoft.com/office/drawing/2014/main" id="{461DC6CF-1029-0E46-9171-A83C975F62C2}"/>
                </a:ext>
              </a:extLst>
            </p:cNvPr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3773;p78">
              <a:extLst>
                <a:ext uri="{FF2B5EF4-FFF2-40B4-BE49-F238E27FC236}">
                  <a16:creationId xmlns:a16="http://schemas.microsoft.com/office/drawing/2014/main" id="{9F8A79DB-B37D-0147-A20B-C5254E9DED4A}"/>
                </a:ext>
              </a:extLst>
            </p:cNvPr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3774;p78">
              <a:extLst>
                <a:ext uri="{FF2B5EF4-FFF2-40B4-BE49-F238E27FC236}">
                  <a16:creationId xmlns:a16="http://schemas.microsoft.com/office/drawing/2014/main" id="{9ED9F695-36E5-B548-A97B-5EADB5238D44}"/>
                </a:ext>
              </a:extLst>
            </p:cNvPr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3775;p78">
              <a:extLst>
                <a:ext uri="{FF2B5EF4-FFF2-40B4-BE49-F238E27FC236}">
                  <a16:creationId xmlns:a16="http://schemas.microsoft.com/office/drawing/2014/main" id="{FCB1A637-C441-C544-B54C-4BCBBCAA005C}"/>
                </a:ext>
              </a:extLst>
            </p:cNvPr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3776;p78">
              <a:extLst>
                <a:ext uri="{FF2B5EF4-FFF2-40B4-BE49-F238E27FC236}">
                  <a16:creationId xmlns:a16="http://schemas.microsoft.com/office/drawing/2014/main" id="{D803B537-AE57-4440-A32F-843CB576877F}"/>
                </a:ext>
              </a:extLst>
            </p:cNvPr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1D931D05-BA08-6748-947F-B9D7E93AA748}"/>
              </a:ext>
            </a:extLst>
          </p:cNvPr>
          <p:cNvSpPr txBox="1"/>
          <p:nvPr/>
        </p:nvSpPr>
        <p:spPr>
          <a:xfrm>
            <a:off x="1924905" y="114381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67D94"/>
                </a:solidFill>
              </a:rPr>
              <a:t>06:00</a:t>
            </a:r>
          </a:p>
        </p:txBody>
      </p:sp>
      <p:grpSp>
        <p:nvGrpSpPr>
          <p:cNvPr id="121" name="Google Shape;13759;p78">
            <a:extLst>
              <a:ext uri="{FF2B5EF4-FFF2-40B4-BE49-F238E27FC236}">
                <a16:creationId xmlns:a16="http://schemas.microsoft.com/office/drawing/2014/main" id="{1D084884-6EC0-A041-8447-F11B42CC2ADE}"/>
              </a:ext>
            </a:extLst>
          </p:cNvPr>
          <p:cNvGrpSpPr/>
          <p:nvPr/>
        </p:nvGrpSpPr>
        <p:grpSpPr>
          <a:xfrm>
            <a:off x="1701597" y="1863117"/>
            <a:ext cx="228147" cy="231593"/>
            <a:chOff x="4874902" y="3808799"/>
            <a:chExt cx="345615" cy="350835"/>
          </a:xfrm>
        </p:grpSpPr>
        <p:sp>
          <p:nvSpPr>
            <p:cNvPr id="122" name="Google Shape;13760;p78">
              <a:extLst>
                <a:ext uri="{FF2B5EF4-FFF2-40B4-BE49-F238E27FC236}">
                  <a16:creationId xmlns:a16="http://schemas.microsoft.com/office/drawing/2014/main" id="{824B16ED-A0A1-874C-B161-63BEC9B0CD3D}"/>
                </a:ext>
              </a:extLst>
            </p:cNvPr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761;p78">
              <a:extLst>
                <a:ext uri="{FF2B5EF4-FFF2-40B4-BE49-F238E27FC236}">
                  <a16:creationId xmlns:a16="http://schemas.microsoft.com/office/drawing/2014/main" id="{CC26302B-ECEF-7140-8B64-D97DE0EE3BF7}"/>
                </a:ext>
              </a:extLst>
            </p:cNvPr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762;p78">
              <a:extLst>
                <a:ext uri="{FF2B5EF4-FFF2-40B4-BE49-F238E27FC236}">
                  <a16:creationId xmlns:a16="http://schemas.microsoft.com/office/drawing/2014/main" id="{E61550AF-A75D-2B42-977C-F663A249C643}"/>
                </a:ext>
              </a:extLst>
            </p:cNvPr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3763;p78">
              <a:extLst>
                <a:ext uri="{FF2B5EF4-FFF2-40B4-BE49-F238E27FC236}">
                  <a16:creationId xmlns:a16="http://schemas.microsoft.com/office/drawing/2014/main" id="{DE6A0761-E4A6-E546-BCD2-7DDFF1DE355B}"/>
                </a:ext>
              </a:extLst>
            </p:cNvPr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3764;p78">
              <a:extLst>
                <a:ext uri="{FF2B5EF4-FFF2-40B4-BE49-F238E27FC236}">
                  <a16:creationId xmlns:a16="http://schemas.microsoft.com/office/drawing/2014/main" id="{5C95F8D1-867C-224A-A47A-12FBE22F9902}"/>
                </a:ext>
              </a:extLst>
            </p:cNvPr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3765;p78">
              <a:extLst>
                <a:ext uri="{FF2B5EF4-FFF2-40B4-BE49-F238E27FC236}">
                  <a16:creationId xmlns:a16="http://schemas.microsoft.com/office/drawing/2014/main" id="{ACF1A798-AE3F-C444-AFFE-10A411D9FA2F}"/>
                </a:ext>
              </a:extLst>
            </p:cNvPr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766;p78">
              <a:extLst>
                <a:ext uri="{FF2B5EF4-FFF2-40B4-BE49-F238E27FC236}">
                  <a16:creationId xmlns:a16="http://schemas.microsoft.com/office/drawing/2014/main" id="{C42C80B4-2CAF-874A-B495-56E65039F496}"/>
                </a:ext>
              </a:extLst>
            </p:cNvPr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3767;p78">
              <a:extLst>
                <a:ext uri="{FF2B5EF4-FFF2-40B4-BE49-F238E27FC236}">
                  <a16:creationId xmlns:a16="http://schemas.microsoft.com/office/drawing/2014/main" id="{D7B78FFC-28EE-EB4D-A375-1411CC147693}"/>
                </a:ext>
              </a:extLst>
            </p:cNvPr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768;p78">
              <a:extLst>
                <a:ext uri="{FF2B5EF4-FFF2-40B4-BE49-F238E27FC236}">
                  <a16:creationId xmlns:a16="http://schemas.microsoft.com/office/drawing/2014/main" id="{04D34E04-8C59-AD4E-A1DD-B8EF408C2678}"/>
                </a:ext>
              </a:extLst>
            </p:cNvPr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769;p78">
              <a:extLst>
                <a:ext uri="{FF2B5EF4-FFF2-40B4-BE49-F238E27FC236}">
                  <a16:creationId xmlns:a16="http://schemas.microsoft.com/office/drawing/2014/main" id="{3218A7D5-BA7F-944F-9F6E-1752340D013B}"/>
                </a:ext>
              </a:extLst>
            </p:cNvPr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770;p78">
              <a:extLst>
                <a:ext uri="{FF2B5EF4-FFF2-40B4-BE49-F238E27FC236}">
                  <a16:creationId xmlns:a16="http://schemas.microsoft.com/office/drawing/2014/main" id="{D65A3AD0-77B9-E746-8224-78F3E47FF8F8}"/>
                </a:ext>
              </a:extLst>
            </p:cNvPr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771;p78">
              <a:extLst>
                <a:ext uri="{FF2B5EF4-FFF2-40B4-BE49-F238E27FC236}">
                  <a16:creationId xmlns:a16="http://schemas.microsoft.com/office/drawing/2014/main" id="{5F30F1EF-B6FB-4A41-B3D5-0172468367C3}"/>
                </a:ext>
              </a:extLst>
            </p:cNvPr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772;p78">
              <a:extLst>
                <a:ext uri="{FF2B5EF4-FFF2-40B4-BE49-F238E27FC236}">
                  <a16:creationId xmlns:a16="http://schemas.microsoft.com/office/drawing/2014/main" id="{88E6F0ED-1797-FB44-A909-D623B05C93B1}"/>
                </a:ext>
              </a:extLst>
            </p:cNvPr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773;p78">
              <a:extLst>
                <a:ext uri="{FF2B5EF4-FFF2-40B4-BE49-F238E27FC236}">
                  <a16:creationId xmlns:a16="http://schemas.microsoft.com/office/drawing/2014/main" id="{D0AC70E2-E6F7-F84B-A581-015D927AB817}"/>
                </a:ext>
              </a:extLst>
            </p:cNvPr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774;p78">
              <a:extLst>
                <a:ext uri="{FF2B5EF4-FFF2-40B4-BE49-F238E27FC236}">
                  <a16:creationId xmlns:a16="http://schemas.microsoft.com/office/drawing/2014/main" id="{71A7D03C-7C3E-9E45-B326-5C75D505952F}"/>
                </a:ext>
              </a:extLst>
            </p:cNvPr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75;p78">
              <a:extLst>
                <a:ext uri="{FF2B5EF4-FFF2-40B4-BE49-F238E27FC236}">
                  <a16:creationId xmlns:a16="http://schemas.microsoft.com/office/drawing/2014/main" id="{988534D6-CFA2-6E47-BA49-788AAE2BA6FC}"/>
                </a:ext>
              </a:extLst>
            </p:cNvPr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776;p78">
              <a:extLst>
                <a:ext uri="{FF2B5EF4-FFF2-40B4-BE49-F238E27FC236}">
                  <a16:creationId xmlns:a16="http://schemas.microsoft.com/office/drawing/2014/main" id="{3047E11C-8773-7A48-84DD-68C51C10A2DC}"/>
                </a:ext>
              </a:extLst>
            </p:cNvPr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9E211706-ACE8-DB42-9F7C-8DBBA03F647F}"/>
              </a:ext>
            </a:extLst>
          </p:cNvPr>
          <p:cNvSpPr txBox="1"/>
          <p:nvPr/>
        </p:nvSpPr>
        <p:spPr>
          <a:xfrm>
            <a:off x="1888496" y="1851288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67D94"/>
                </a:solidFill>
              </a:rPr>
              <a:t>11:00</a:t>
            </a:r>
          </a:p>
        </p:txBody>
      </p:sp>
      <p:grpSp>
        <p:nvGrpSpPr>
          <p:cNvPr id="140" name="Google Shape;13759;p78">
            <a:extLst>
              <a:ext uri="{FF2B5EF4-FFF2-40B4-BE49-F238E27FC236}">
                <a16:creationId xmlns:a16="http://schemas.microsoft.com/office/drawing/2014/main" id="{71C15A35-8DAF-A842-B8FE-CE7E086F42F1}"/>
              </a:ext>
            </a:extLst>
          </p:cNvPr>
          <p:cNvGrpSpPr/>
          <p:nvPr/>
        </p:nvGrpSpPr>
        <p:grpSpPr>
          <a:xfrm>
            <a:off x="1701597" y="2487477"/>
            <a:ext cx="228147" cy="231593"/>
            <a:chOff x="4874902" y="3808799"/>
            <a:chExt cx="345615" cy="350835"/>
          </a:xfrm>
        </p:grpSpPr>
        <p:sp>
          <p:nvSpPr>
            <p:cNvPr id="141" name="Google Shape;13760;p78">
              <a:extLst>
                <a:ext uri="{FF2B5EF4-FFF2-40B4-BE49-F238E27FC236}">
                  <a16:creationId xmlns:a16="http://schemas.microsoft.com/office/drawing/2014/main" id="{CF2F3B40-CBE0-9A44-B1EC-2F168C2FD7DF}"/>
                </a:ext>
              </a:extLst>
            </p:cNvPr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3761;p78">
              <a:extLst>
                <a:ext uri="{FF2B5EF4-FFF2-40B4-BE49-F238E27FC236}">
                  <a16:creationId xmlns:a16="http://schemas.microsoft.com/office/drawing/2014/main" id="{600777D5-AC4B-E84C-8B1F-AE47907BC90D}"/>
                </a:ext>
              </a:extLst>
            </p:cNvPr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3762;p78">
              <a:extLst>
                <a:ext uri="{FF2B5EF4-FFF2-40B4-BE49-F238E27FC236}">
                  <a16:creationId xmlns:a16="http://schemas.microsoft.com/office/drawing/2014/main" id="{1F55DFF2-A7BE-9A47-A735-A72CFDB7F38D}"/>
                </a:ext>
              </a:extLst>
            </p:cNvPr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3763;p78">
              <a:extLst>
                <a:ext uri="{FF2B5EF4-FFF2-40B4-BE49-F238E27FC236}">
                  <a16:creationId xmlns:a16="http://schemas.microsoft.com/office/drawing/2014/main" id="{7235C8B3-4BEE-D64F-8CC2-AAB1E2DE5A54}"/>
                </a:ext>
              </a:extLst>
            </p:cNvPr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3764;p78">
              <a:extLst>
                <a:ext uri="{FF2B5EF4-FFF2-40B4-BE49-F238E27FC236}">
                  <a16:creationId xmlns:a16="http://schemas.microsoft.com/office/drawing/2014/main" id="{10C29FCB-AC97-B049-97CC-59A92E8230F0}"/>
                </a:ext>
              </a:extLst>
            </p:cNvPr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3765;p78">
              <a:extLst>
                <a:ext uri="{FF2B5EF4-FFF2-40B4-BE49-F238E27FC236}">
                  <a16:creationId xmlns:a16="http://schemas.microsoft.com/office/drawing/2014/main" id="{F3976839-6809-3D42-B0EC-318DAAC110C3}"/>
                </a:ext>
              </a:extLst>
            </p:cNvPr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3766;p78">
              <a:extLst>
                <a:ext uri="{FF2B5EF4-FFF2-40B4-BE49-F238E27FC236}">
                  <a16:creationId xmlns:a16="http://schemas.microsoft.com/office/drawing/2014/main" id="{10978D8D-29F4-5245-A689-09AD9429736A}"/>
                </a:ext>
              </a:extLst>
            </p:cNvPr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3767;p78">
              <a:extLst>
                <a:ext uri="{FF2B5EF4-FFF2-40B4-BE49-F238E27FC236}">
                  <a16:creationId xmlns:a16="http://schemas.microsoft.com/office/drawing/2014/main" id="{B1C9748B-6F67-7043-9580-A358E002741A}"/>
                </a:ext>
              </a:extLst>
            </p:cNvPr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3768;p78">
              <a:extLst>
                <a:ext uri="{FF2B5EF4-FFF2-40B4-BE49-F238E27FC236}">
                  <a16:creationId xmlns:a16="http://schemas.microsoft.com/office/drawing/2014/main" id="{4E4E5D5E-FF99-2342-90A4-E945F5E6B356}"/>
                </a:ext>
              </a:extLst>
            </p:cNvPr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3769;p78">
              <a:extLst>
                <a:ext uri="{FF2B5EF4-FFF2-40B4-BE49-F238E27FC236}">
                  <a16:creationId xmlns:a16="http://schemas.microsoft.com/office/drawing/2014/main" id="{4C349E7C-C718-BB4E-9C24-834DBD87CE38}"/>
                </a:ext>
              </a:extLst>
            </p:cNvPr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3770;p78">
              <a:extLst>
                <a:ext uri="{FF2B5EF4-FFF2-40B4-BE49-F238E27FC236}">
                  <a16:creationId xmlns:a16="http://schemas.microsoft.com/office/drawing/2014/main" id="{A8AE7EDF-33E5-C541-BB26-7E31ED4970D8}"/>
                </a:ext>
              </a:extLst>
            </p:cNvPr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3771;p78">
              <a:extLst>
                <a:ext uri="{FF2B5EF4-FFF2-40B4-BE49-F238E27FC236}">
                  <a16:creationId xmlns:a16="http://schemas.microsoft.com/office/drawing/2014/main" id="{48AB1B97-0E0A-A440-90BF-77C8069F2D14}"/>
                </a:ext>
              </a:extLst>
            </p:cNvPr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3772;p78">
              <a:extLst>
                <a:ext uri="{FF2B5EF4-FFF2-40B4-BE49-F238E27FC236}">
                  <a16:creationId xmlns:a16="http://schemas.microsoft.com/office/drawing/2014/main" id="{F938FF46-EEBD-8D4B-9131-BB207A9A1280}"/>
                </a:ext>
              </a:extLst>
            </p:cNvPr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3773;p78">
              <a:extLst>
                <a:ext uri="{FF2B5EF4-FFF2-40B4-BE49-F238E27FC236}">
                  <a16:creationId xmlns:a16="http://schemas.microsoft.com/office/drawing/2014/main" id="{823E2665-5943-E045-BBBD-D08A80978382}"/>
                </a:ext>
              </a:extLst>
            </p:cNvPr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3774;p78">
              <a:extLst>
                <a:ext uri="{FF2B5EF4-FFF2-40B4-BE49-F238E27FC236}">
                  <a16:creationId xmlns:a16="http://schemas.microsoft.com/office/drawing/2014/main" id="{4847FA50-7A1E-0842-A57A-D6619E1190C5}"/>
                </a:ext>
              </a:extLst>
            </p:cNvPr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3775;p78">
              <a:extLst>
                <a:ext uri="{FF2B5EF4-FFF2-40B4-BE49-F238E27FC236}">
                  <a16:creationId xmlns:a16="http://schemas.microsoft.com/office/drawing/2014/main" id="{90DB7A2F-A93A-5C41-B139-2546719477A6}"/>
                </a:ext>
              </a:extLst>
            </p:cNvPr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3776;p78">
              <a:extLst>
                <a:ext uri="{FF2B5EF4-FFF2-40B4-BE49-F238E27FC236}">
                  <a16:creationId xmlns:a16="http://schemas.microsoft.com/office/drawing/2014/main" id="{E3CA6536-AD67-F146-8568-DF2E06AE4BF3}"/>
                </a:ext>
              </a:extLst>
            </p:cNvPr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TextBox 157">
            <a:extLst>
              <a:ext uri="{FF2B5EF4-FFF2-40B4-BE49-F238E27FC236}">
                <a16:creationId xmlns:a16="http://schemas.microsoft.com/office/drawing/2014/main" id="{0A790C54-DE2B-8240-914D-6BC4CD13A865}"/>
              </a:ext>
            </a:extLst>
          </p:cNvPr>
          <p:cNvSpPr txBox="1"/>
          <p:nvPr/>
        </p:nvSpPr>
        <p:spPr>
          <a:xfrm>
            <a:off x="1888496" y="2475648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67D94"/>
                </a:solidFill>
              </a:rPr>
              <a:t>09:00</a:t>
            </a:r>
          </a:p>
        </p:txBody>
      </p:sp>
      <p:grpSp>
        <p:nvGrpSpPr>
          <p:cNvPr id="159" name="Google Shape;13759;p78">
            <a:extLst>
              <a:ext uri="{FF2B5EF4-FFF2-40B4-BE49-F238E27FC236}">
                <a16:creationId xmlns:a16="http://schemas.microsoft.com/office/drawing/2014/main" id="{1162E131-394E-4F48-B4ED-D958D9675FF3}"/>
              </a:ext>
            </a:extLst>
          </p:cNvPr>
          <p:cNvGrpSpPr/>
          <p:nvPr/>
        </p:nvGrpSpPr>
        <p:grpSpPr>
          <a:xfrm>
            <a:off x="1724246" y="3243668"/>
            <a:ext cx="228147" cy="231593"/>
            <a:chOff x="4874902" y="3808799"/>
            <a:chExt cx="345615" cy="350835"/>
          </a:xfrm>
        </p:grpSpPr>
        <p:sp>
          <p:nvSpPr>
            <p:cNvPr id="160" name="Google Shape;13760;p78">
              <a:extLst>
                <a:ext uri="{FF2B5EF4-FFF2-40B4-BE49-F238E27FC236}">
                  <a16:creationId xmlns:a16="http://schemas.microsoft.com/office/drawing/2014/main" id="{98AF41A5-CBDB-274B-B83E-B1A75B97DFEB}"/>
                </a:ext>
              </a:extLst>
            </p:cNvPr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3761;p78">
              <a:extLst>
                <a:ext uri="{FF2B5EF4-FFF2-40B4-BE49-F238E27FC236}">
                  <a16:creationId xmlns:a16="http://schemas.microsoft.com/office/drawing/2014/main" id="{383103F1-A4EF-E249-8F61-074EEB4166CF}"/>
                </a:ext>
              </a:extLst>
            </p:cNvPr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3762;p78">
              <a:extLst>
                <a:ext uri="{FF2B5EF4-FFF2-40B4-BE49-F238E27FC236}">
                  <a16:creationId xmlns:a16="http://schemas.microsoft.com/office/drawing/2014/main" id="{00B9F720-D98A-3A4B-8758-710A2870DC87}"/>
                </a:ext>
              </a:extLst>
            </p:cNvPr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3763;p78">
              <a:extLst>
                <a:ext uri="{FF2B5EF4-FFF2-40B4-BE49-F238E27FC236}">
                  <a16:creationId xmlns:a16="http://schemas.microsoft.com/office/drawing/2014/main" id="{3EEBC5D9-1118-DA49-B849-6E777BEC38BA}"/>
                </a:ext>
              </a:extLst>
            </p:cNvPr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3764;p78">
              <a:extLst>
                <a:ext uri="{FF2B5EF4-FFF2-40B4-BE49-F238E27FC236}">
                  <a16:creationId xmlns:a16="http://schemas.microsoft.com/office/drawing/2014/main" id="{541686BB-6CCF-664E-9CC5-CF704812E2C1}"/>
                </a:ext>
              </a:extLst>
            </p:cNvPr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3765;p78">
              <a:extLst>
                <a:ext uri="{FF2B5EF4-FFF2-40B4-BE49-F238E27FC236}">
                  <a16:creationId xmlns:a16="http://schemas.microsoft.com/office/drawing/2014/main" id="{7F594E0E-59BC-DF49-8593-DAE5602BA62E}"/>
                </a:ext>
              </a:extLst>
            </p:cNvPr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3766;p78">
              <a:extLst>
                <a:ext uri="{FF2B5EF4-FFF2-40B4-BE49-F238E27FC236}">
                  <a16:creationId xmlns:a16="http://schemas.microsoft.com/office/drawing/2014/main" id="{1949AC69-42DE-C444-A4E1-D50DE187A4A6}"/>
                </a:ext>
              </a:extLst>
            </p:cNvPr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3767;p78">
              <a:extLst>
                <a:ext uri="{FF2B5EF4-FFF2-40B4-BE49-F238E27FC236}">
                  <a16:creationId xmlns:a16="http://schemas.microsoft.com/office/drawing/2014/main" id="{25E800BF-E9BF-CE44-BAA8-17096E931C58}"/>
                </a:ext>
              </a:extLst>
            </p:cNvPr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3768;p78">
              <a:extLst>
                <a:ext uri="{FF2B5EF4-FFF2-40B4-BE49-F238E27FC236}">
                  <a16:creationId xmlns:a16="http://schemas.microsoft.com/office/drawing/2014/main" id="{34892EEB-BF5B-D34C-84E3-3DAAFEEED49C}"/>
                </a:ext>
              </a:extLst>
            </p:cNvPr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3769;p78">
              <a:extLst>
                <a:ext uri="{FF2B5EF4-FFF2-40B4-BE49-F238E27FC236}">
                  <a16:creationId xmlns:a16="http://schemas.microsoft.com/office/drawing/2014/main" id="{5F76A89B-2E8C-BD4B-9089-D9F39FFFADA8}"/>
                </a:ext>
              </a:extLst>
            </p:cNvPr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3770;p78">
              <a:extLst>
                <a:ext uri="{FF2B5EF4-FFF2-40B4-BE49-F238E27FC236}">
                  <a16:creationId xmlns:a16="http://schemas.microsoft.com/office/drawing/2014/main" id="{57F2B1CB-516B-F244-8BAB-D6E9F9C05A24}"/>
                </a:ext>
              </a:extLst>
            </p:cNvPr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3771;p78">
              <a:extLst>
                <a:ext uri="{FF2B5EF4-FFF2-40B4-BE49-F238E27FC236}">
                  <a16:creationId xmlns:a16="http://schemas.microsoft.com/office/drawing/2014/main" id="{9FB67B3A-BEDE-6246-965F-5324B208844F}"/>
                </a:ext>
              </a:extLst>
            </p:cNvPr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3772;p78">
              <a:extLst>
                <a:ext uri="{FF2B5EF4-FFF2-40B4-BE49-F238E27FC236}">
                  <a16:creationId xmlns:a16="http://schemas.microsoft.com/office/drawing/2014/main" id="{1ED42F04-B5C6-484D-97F9-DE07D5578E16}"/>
                </a:ext>
              </a:extLst>
            </p:cNvPr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3773;p78">
              <a:extLst>
                <a:ext uri="{FF2B5EF4-FFF2-40B4-BE49-F238E27FC236}">
                  <a16:creationId xmlns:a16="http://schemas.microsoft.com/office/drawing/2014/main" id="{C183B8FF-B864-A440-B8BA-966F18AF2164}"/>
                </a:ext>
              </a:extLst>
            </p:cNvPr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3774;p78">
              <a:extLst>
                <a:ext uri="{FF2B5EF4-FFF2-40B4-BE49-F238E27FC236}">
                  <a16:creationId xmlns:a16="http://schemas.microsoft.com/office/drawing/2014/main" id="{2A128BB9-EEF3-F14E-AD20-0393E9C66E2C}"/>
                </a:ext>
              </a:extLst>
            </p:cNvPr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3775;p78">
              <a:extLst>
                <a:ext uri="{FF2B5EF4-FFF2-40B4-BE49-F238E27FC236}">
                  <a16:creationId xmlns:a16="http://schemas.microsoft.com/office/drawing/2014/main" id="{8901E4D9-7043-044E-B95A-626BE22279E8}"/>
                </a:ext>
              </a:extLst>
            </p:cNvPr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3776;p78">
              <a:extLst>
                <a:ext uri="{FF2B5EF4-FFF2-40B4-BE49-F238E27FC236}">
                  <a16:creationId xmlns:a16="http://schemas.microsoft.com/office/drawing/2014/main" id="{D284A439-0349-5C49-A144-8517696E0D05}"/>
                </a:ext>
              </a:extLst>
            </p:cNvPr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3D979474-A30F-FB47-AEA4-EB972911C32F}"/>
              </a:ext>
            </a:extLst>
          </p:cNvPr>
          <p:cNvSpPr txBox="1"/>
          <p:nvPr/>
        </p:nvSpPr>
        <p:spPr>
          <a:xfrm>
            <a:off x="1911145" y="3231839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67D94"/>
                </a:solidFill>
              </a:rPr>
              <a:t>21:00</a:t>
            </a:r>
          </a:p>
        </p:txBody>
      </p:sp>
      <p:grpSp>
        <p:nvGrpSpPr>
          <p:cNvPr id="178" name="Google Shape;13759;p78">
            <a:extLst>
              <a:ext uri="{FF2B5EF4-FFF2-40B4-BE49-F238E27FC236}">
                <a16:creationId xmlns:a16="http://schemas.microsoft.com/office/drawing/2014/main" id="{3650CEA6-BC35-784D-8239-745259BEBB1F}"/>
              </a:ext>
            </a:extLst>
          </p:cNvPr>
          <p:cNvGrpSpPr/>
          <p:nvPr/>
        </p:nvGrpSpPr>
        <p:grpSpPr>
          <a:xfrm>
            <a:off x="1701597" y="3993502"/>
            <a:ext cx="228147" cy="231593"/>
            <a:chOff x="4874902" y="3808799"/>
            <a:chExt cx="345615" cy="350835"/>
          </a:xfrm>
        </p:grpSpPr>
        <p:sp>
          <p:nvSpPr>
            <p:cNvPr id="179" name="Google Shape;13760;p78">
              <a:extLst>
                <a:ext uri="{FF2B5EF4-FFF2-40B4-BE49-F238E27FC236}">
                  <a16:creationId xmlns:a16="http://schemas.microsoft.com/office/drawing/2014/main" id="{176E84B0-AB2A-8044-909E-2474CA3E02DC}"/>
                </a:ext>
              </a:extLst>
            </p:cNvPr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3761;p78">
              <a:extLst>
                <a:ext uri="{FF2B5EF4-FFF2-40B4-BE49-F238E27FC236}">
                  <a16:creationId xmlns:a16="http://schemas.microsoft.com/office/drawing/2014/main" id="{6FF89B21-BA0D-2047-8F07-DC543E216AF7}"/>
                </a:ext>
              </a:extLst>
            </p:cNvPr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3762;p78">
              <a:extLst>
                <a:ext uri="{FF2B5EF4-FFF2-40B4-BE49-F238E27FC236}">
                  <a16:creationId xmlns:a16="http://schemas.microsoft.com/office/drawing/2014/main" id="{877FC358-C25D-D641-8BA6-3F695CD99FE5}"/>
                </a:ext>
              </a:extLst>
            </p:cNvPr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3763;p78">
              <a:extLst>
                <a:ext uri="{FF2B5EF4-FFF2-40B4-BE49-F238E27FC236}">
                  <a16:creationId xmlns:a16="http://schemas.microsoft.com/office/drawing/2014/main" id="{F2547498-5E06-F64F-9CE0-792C0289427D}"/>
                </a:ext>
              </a:extLst>
            </p:cNvPr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3764;p78">
              <a:extLst>
                <a:ext uri="{FF2B5EF4-FFF2-40B4-BE49-F238E27FC236}">
                  <a16:creationId xmlns:a16="http://schemas.microsoft.com/office/drawing/2014/main" id="{DF5D48ED-27B8-2443-B1B8-02E11B9006E1}"/>
                </a:ext>
              </a:extLst>
            </p:cNvPr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3765;p78">
              <a:extLst>
                <a:ext uri="{FF2B5EF4-FFF2-40B4-BE49-F238E27FC236}">
                  <a16:creationId xmlns:a16="http://schemas.microsoft.com/office/drawing/2014/main" id="{60BD27AB-3531-404D-8795-D515811ECB56}"/>
                </a:ext>
              </a:extLst>
            </p:cNvPr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3766;p78">
              <a:extLst>
                <a:ext uri="{FF2B5EF4-FFF2-40B4-BE49-F238E27FC236}">
                  <a16:creationId xmlns:a16="http://schemas.microsoft.com/office/drawing/2014/main" id="{B75E82A1-66EF-E64F-850F-0B76DD060B71}"/>
                </a:ext>
              </a:extLst>
            </p:cNvPr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3767;p78">
              <a:extLst>
                <a:ext uri="{FF2B5EF4-FFF2-40B4-BE49-F238E27FC236}">
                  <a16:creationId xmlns:a16="http://schemas.microsoft.com/office/drawing/2014/main" id="{7D004135-DDAB-C546-8C1A-D914A81743B9}"/>
                </a:ext>
              </a:extLst>
            </p:cNvPr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3768;p78">
              <a:extLst>
                <a:ext uri="{FF2B5EF4-FFF2-40B4-BE49-F238E27FC236}">
                  <a16:creationId xmlns:a16="http://schemas.microsoft.com/office/drawing/2014/main" id="{902DFCF3-C684-6046-BC2E-43BAF8BEBD9E}"/>
                </a:ext>
              </a:extLst>
            </p:cNvPr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3769;p78">
              <a:extLst>
                <a:ext uri="{FF2B5EF4-FFF2-40B4-BE49-F238E27FC236}">
                  <a16:creationId xmlns:a16="http://schemas.microsoft.com/office/drawing/2014/main" id="{C048F15F-5DCA-6C42-AEDC-818AB0F8954D}"/>
                </a:ext>
              </a:extLst>
            </p:cNvPr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3770;p78">
              <a:extLst>
                <a:ext uri="{FF2B5EF4-FFF2-40B4-BE49-F238E27FC236}">
                  <a16:creationId xmlns:a16="http://schemas.microsoft.com/office/drawing/2014/main" id="{F2756898-B10E-DB4B-9865-8933647C9AF0}"/>
                </a:ext>
              </a:extLst>
            </p:cNvPr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3771;p78">
              <a:extLst>
                <a:ext uri="{FF2B5EF4-FFF2-40B4-BE49-F238E27FC236}">
                  <a16:creationId xmlns:a16="http://schemas.microsoft.com/office/drawing/2014/main" id="{26D2EE31-9A88-294F-823E-318B1AA9F0C3}"/>
                </a:ext>
              </a:extLst>
            </p:cNvPr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3772;p78">
              <a:extLst>
                <a:ext uri="{FF2B5EF4-FFF2-40B4-BE49-F238E27FC236}">
                  <a16:creationId xmlns:a16="http://schemas.microsoft.com/office/drawing/2014/main" id="{1E587A27-B777-0249-B957-A8352FAA3CB4}"/>
                </a:ext>
              </a:extLst>
            </p:cNvPr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3773;p78">
              <a:extLst>
                <a:ext uri="{FF2B5EF4-FFF2-40B4-BE49-F238E27FC236}">
                  <a16:creationId xmlns:a16="http://schemas.microsoft.com/office/drawing/2014/main" id="{6C09B972-FD57-E64B-BE05-A50B61F97634}"/>
                </a:ext>
              </a:extLst>
            </p:cNvPr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3774;p78">
              <a:extLst>
                <a:ext uri="{FF2B5EF4-FFF2-40B4-BE49-F238E27FC236}">
                  <a16:creationId xmlns:a16="http://schemas.microsoft.com/office/drawing/2014/main" id="{CBFDBCE1-9DDA-514C-BC91-903D0A653A81}"/>
                </a:ext>
              </a:extLst>
            </p:cNvPr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3775;p78">
              <a:extLst>
                <a:ext uri="{FF2B5EF4-FFF2-40B4-BE49-F238E27FC236}">
                  <a16:creationId xmlns:a16="http://schemas.microsoft.com/office/drawing/2014/main" id="{5105D9B4-E67E-4543-8CFF-5C9B21043C82}"/>
                </a:ext>
              </a:extLst>
            </p:cNvPr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3776;p78">
              <a:extLst>
                <a:ext uri="{FF2B5EF4-FFF2-40B4-BE49-F238E27FC236}">
                  <a16:creationId xmlns:a16="http://schemas.microsoft.com/office/drawing/2014/main" id="{36DFFA7D-5A9D-C24A-89B9-003F8BDBD364}"/>
                </a:ext>
              </a:extLst>
            </p:cNvPr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TextBox 195">
            <a:extLst>
              <a:ext uri="{FF2B5EF4-FFF2-40B4-BE49-F238E27FC236}">
                <a16:creationId xmlns:a16="http://schemas.microsoft.com/office/drawing/2014/main" id="{85207D37-CF8A-DC44-9E95-9C08DBE2DA08}"/>
              </a:ext>
            </a:extLst>
          </p:cNvPr>
          <p:cNvSpPr txBox="1"/>
          <p:nvPr/>
        </p:nvSpPr>
        <p:spPr>
          <a:xfrm>
            <a:off x="1888496" y="3981673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67D94"/>
                </a:solidFill>
              </a:rPr>
              <a:t>10:00</a:t>
            </a:r>
          </a:p>
        </p:txBody>
      </p:sp>
      <p:grpSp>
        <p:nvGrpSpPr>
          <p:cNvPr id="197" name="Google Shape;13759;p78">
            <a:extLst>
              <a:ext uri="{FF2B5EF4-FFF2-40B4-BE49-F238E27FC236}">
                <a16:creationId xmlns:a16="http://schemas.microsoft.com/office/drawing/2014/main" id="{78919C82-FEFF-374E-B06C-8193464F7720}"/>
              </a:ext>
            </a:extLst>
          </p:cNvPr>
          <p:cNvGrpSpPr/>
          <p:nvPr/>
        </p:nvGrpSpPr>
        <p:grpSpPr>
          <a:xfrm>
            <a:off x="1711527" y="4654267"/>
            <a:ext cx="228147" cy="231593"/>
            <a:chOff x="4874902" y="3808799"/>
            <a:chExt cx="345615" cy="350835"/>
          </a:xfrm>
        </p:grpSpPr>
        <p:sp>
          <p:nvSpPr>
            <p:cNvPr id="198" name="Google Shape;13760;p78">
              <a:extLst>
                <a:ext uri="{FF2B5EF4-FFF2-40B4-BE49-F238E27FC236}">
                  <a16:creationId xmlns:a16="http://schemas.microsoft.com/office/drawing/2014/main" id="{D7172840-0D36-B148-BD6C-074C8DAFC8FC}"/>
                </a:ext>
              </a:extLst>
            </p:cNvPr>
            <p:cNvSpPr/>
            <p:nvPr/>
          </p:nvSpPr>
          <p:spPr>
            <a:xfrm>
              <a:off x="4874902" y="3808799"/>
              <a:ext cx="345615" cy="350835"/>
            </a:xfrm>
            <a:custGeom>
              <a:avLst/>
              <a:gdLst/>
              <a:ahLst/>
              <a:cxnLst/>
              <a:rect l="l" t="t" r="r" b="b"/>
              <a:pathLst>
                <a:path w="10859" h="11023" extrusionOk="0">
                  <a:moveTo>
                    <a:pt x="6632" y="274"/>
                  </a:moveTo>
                  <a:cubicBezTo>
                    <a:pt x="6858" y="274"/>
                    <a:pt x="7037" y="453"/>
                    <a:pt x="7037" y="679"/>
                  </a:cubicBezTo>
                  <a:cubicBezTo>
                    <a:pt x="7037" y="905"/>
                    <a:pt x="6858" y="1084"/>
                    <a:pt x="6632" y="1084"/>
                  </a:cubicBezTo>
                  <a:lnTo>
                    <a:pt x="4906" y="1084"/>
                  </a:lnTo>
                  <a:cubicBezTo>
                    <a:pt x="4691" y="1084"/>
                    <a:pt x="4513" y="905"/>
                    <a:pt x="4513" y="679"/>
                  </a:cubicBezTo>
                  <a:cubicBezTo>
                    <a:pt x="4513" y="453"/>
                    <a:pt x="4691" y="274"/>
                    <a:pt x="4906" y="274"/>
                  </a:cubicBezTo>
                  <a:close/>
                  <a:moveTo>
                    <a:pt x="5965" y="1405"/>
                  </a:moveTo>
                  <a:lnTo>
                    <a:pt x="5965" y="1965"/>
                  </a:lnTo>
                  <a:lnTo>
                    <a:pt x="5572" y="1965"/>
                  </a:lnTo>
                  <a:lnTo>
                    <a:pt x="5572" y="1405"/>
                  </a:lnTo>
                  <a:close/>
                  <a:moveTo>
                    <a:pt x="5790" y="2285"/>
                  </a:moveTo>
                  <a:cubicBezTo>
                    <a:pt x="7012" y="2285"/>
                    <a:pt x="8209" y="2830"/>
                    <a:pt x="9037" y="3834"/>
                  </a:cubicBezTo>
                  <a:cubicBezTo>
                    <a:pt x="10513" y="5632"/>
                    <a:pt x="10228" y="8287"/>
                    <a:pt x="8430" y="9763"/>
                  </a:cubicBezTo>
                  <a:cubicBezTo>
                    <a:pt x="7647" y="10392"/>
                    <a:pt x="6705" y="10700"/>
                    <a:pt x="5771" y="10700"/>
                  </a:cubicBezTo>
                  <a:cubicBezTo>
                    <a:pt x="4545" y="10700"/>
                    <a:pt x="3331" y="10171"/>
                    <a:pt x="2500" y="9144"/>
                  </a:cubicBezTo>
                  <a:cubicBezTo>
                    <a:pt x="405" y="6573"/>
                    <a:pt x="2000" y="2715"/>
                    <a:pt x="5239" y="2322"/>
                  </a:cubicBezTo>
                  <a:cubicBezTo>
                    <a:pt x="5422" y="2297"/>
                    <a:pt x="5606" y="2285"/>
                    <a:pt x="5790" y="2285"/>
                  </a:cubicBezTo>
                  <a:close/>
                  <a:moveTo>
                    <a:pt x="4917" y="0"/>
                  </a:moveTo>
                  <a:cubicBezTo>
                    <a:pt x="4513" y="0"/>
                    <a:pt x="4203" y="322"/>
                    <a:pt x="4203" y="715"/>
                  </a:cubicBezTo>
                  <a:cubicBezTo>
                    <a:pt x="4203" y="1108"/>
                    <a:pt x="4525" y="1429"/>
                    <a:pt x="4917" y="1429"/>
                  </a:cubicBezTo>
                  <a:lnTo>
                    <a:pt x="5251" y="1429"/>
                  </a:lnTo>
                  <a:lnTo>
                    <a:pt x="5251" y="1989"/>
                  </a:lnTo>
                  <a:cubicBezTo>
                    <a:pt x="1727" y="2393"/>
                    <a:pt x="0" y="6573"/>
                    <a:pt x="2262" y="9359"/>
                  </a:cubicBezTo>
                  <a:cubicBezTo>
                    <a:pt x="3161" y="10454"/>
                    <a:pt x="4471" y="11023"/>
                    <a:pt x="5790" y="11023"/>
                  </a:cubicBezTo>
                  <a:cubicBezTo>
                    <a:pt x="6795" y="11023"/>
                    <a:pt x="7805" y="10693"/>
                    <a:pt x="8644" y="10013"/>
                  </a:cubicBezTo>
                  <a:cubicBezTo>
                    <a:pt x="10585" y="8430"/>
                    <a:pt x="10859" y="5561"/>
                    <a:pt x="9287" y="3632"/>
                  </a:cubicBezTo>
                  <a:cubicBezTo>
                    <a:pt x="8513" y="2679"/>
                    <a:pt x="7430" y="2120"/>
                    <a:pt x="6299" y="1989"/>
                  </a:cubicBezTo>
                  <a:lnTo>
                    <a:pt x="6299" y="1429"/>
                  </a:lnTo>
                  <a:lnTo>
                    <a:pt x="6644" y="1429"/>
                  </a:lnTo>
                  <a:cubicBezTo>
                    <a:pt x="7037" y="1429"/>
                    <a:pt x="7358" y="1096"/>
                    <a:pt x="7358" y="715"/>
                  </a:cubicBezTo>
                  <a:cubicBezTo>
                    <a:pt x="7358" y="310"/>
                    <a:pt x="7025" y="0"/>
                    <a:pt x="66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3761;p78">
              <a:extLst>
                <a:ext uri="{FF2B5EF4-FFF2-40B4-BE49-F238E27FC236}">
                  <a16:creationId xmlns:a16="http://schemas.microsoft.com/office/drawing/2014/main" id="{21AFAA40-18B2-3541-AC14-A3AF0E195960}"/>
                </a:ext>
              </a:extLst>
            </p:cNvPr>
            <p:cNvSpPr/>
            <p:nvPr/>
          </p:nvSpPr>
          <p:spPr>
            <a:xfrm>
              <a:off x="4939321" y="4009630"/>
              <a:ext cx="145929" cy="123618"/>
            </a:xfrm>
            <a:custGeom>
              <a:avLst/>
              <a:gdLst/>
              <a:ahLst/>
              <a:cxnLst/>
              <a:rect l="l" t="t" r="r" b="b"/>
              <a:pathLst>
                <a:path w="4585" h="3884" extrusionOk="0">
                  <a:moveTo>
                    <a:pt x="203" y="1"/>
                  </a:moveTo>
                  <a:cubicBezTo>
                    <a:pt x="119" y="1"/>
                    <a:pt x="48" y="72"/>
                    <a:pt x="48" y="155"/>
                  </a:cubicBezTo>
                  <a:cubicBezTo>
                    <a:pt x="48" y="203"/>
                    <a:pt x="0" y="965"/>
                    <a:pt x="429" y="1810"/>
                  </a:cubicBezTo>
                  <a:cubicBezTo>
                    <a:pt x="691" y="2334"/>
                    <a:pt x="1072" y="2799"/>
                    <a:pt x="1548" y="3156"/>
                  </a:cubicBezTo>
                  <a:cubicBezTo>
                    <a:pt x="2212" y="3644"/>
                    <a:pt x="2997" y="3883"/>
                    <a:pt x="3771" y="3883"/>
                  </a:cubicBezTo>
                  <a:cubicBezTo>
                    <a:pt x="3996" y="3883"/>
                    <a:pt x="4221" y="3863"/>
                    <a:pt x="4441" y="3823"/>
                  </a:cubicBezTo>
                  <a:cubicBezTo>
                    <a:pt x="4525" y="3811"/>
                    <a:pt x="4584" y="3715"/>
                    <a:pt x="4572" y="3632"/>
                  </a:cubicBezTo>
                  <a:cubicBezTo>
                    <a:pt x="4540" y="3545"/>
                    <a:pt x="4477" y="3488"/>
                    <a:pt x="4394" y="3488"/>
                  </a:cubicBezTo>
                  <a:cubicBezTo>
                    <a:pt x="4386" y="3488"/>
                    <a:pt x="4378" y="3488"/>
                    <a:pt x="4370" y="3489"/>
                  </a:cubicBezTo>
                  <a:cubicBezTo>
                    <a:pt x="4161" y="3528"/>
                    <a:pt x="3950" y="3547"/>
                    <a:pt x="3739" y="3547"/>
                  </a:cubicBezTo>
                  <a:cubicBezTo>
                    <a:pt x="3035" y="3547"/>
                    <a:pt x="2334" y="3331"/>
                    <a:pt x="1739" y="2882"/>
                  </a:cubicBezTo>
                  <a:cubicBezTo>
                    <a:pt x="286" y="1810"/>
                    <a:pt x="369" y="155"/>
                    <a:pt x="369" y="155"/>
                  </a:cubicBezTo>
                  <a:cubicBezTo>
                    <a:pt x="369" y="72"/>
                    <a:pt x="298" y="1"/>
                    <a:pt x="20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3762;p78">
              <a:extLst>
                <a:ext uri="{FF2B5EF4-FFF2-40B4-BE49-F238E27FC236}">
                  <a16:creationId xmlns:a16="http://schemas.microsoft.com/office/drawing/2014/main" id="{11E1CF2E-772E-F04A-9DAF-7C9257D6F7B0}"/>
                </a:ext>
              </a:extLst>
            </p:cNvPr>
            <p:cNvSpPr/>
            <p:nvPr/>
          </p:nvSpPr>
          <p:spPr>
            <a:xfrm>
              <a:off x="4942344" y="3897629"/>
              <a:ext cx="205033" cy="101816"/>
            </a:xfrm>
            <a:custGeom>
              <a:avLst/>
              <a:gdLst/>
              <a:ahLst/>
              <a:cxnLst/>
              <a:rect l="l" t="t" r="r" b="b"/>
              <a:pathLst>
                <a:path w="6442" h="3199" extrusionOk="0">
                  <a:moveTo>
                    <a:pt x="3666" y="0"/>
                  </a:moveTo>
                  <a:cubicBezTo>
                    <a:pt x="1972" y="0"/>
                    <a:pt x="363" y="1175"/>
                    <a:pt x="24" y="3008"/>
                  </a:cubicBezTo>
                  <a:cubicBezTo>
                    <a:pt x="0" y="3115"/>
                    <a:pt x="72" y="3198"/>
                    <a:pt x="179" y="3198"/>
                  </a:cubicBezTo>
                  <a:cubicBezTo>
                    <a:pt x="251" y="3198"/>
                    <a:pt x="322" y="3139"/>
                    <a:pt x="334" y="3067"/>
                  </a:cubicBezTo>
                  <a:cubicBezTo>
                    <a:pt x="656" y="1384"/>
                    <a:pt x="2127" y="318"/>
                    <a:pt x="3670" y="318"/>
                  </a:cubicBezTo>
                  <a:cubicBezTo>
                    <a:pt x="4353" y="318"/>
                    <a:pt x="5050" y="527"/>
                    <a:pt x="5668" y="984"/>
                  </a:cubicBezTo>
                  <a:cubicBezTo>
                    <a:pt x="5846" y="1115"/>
                    <a:pt x="5989" y="1257"/>
                    <a:pt x="6144" y="1412"/>
                  </a:cubicBezTo>
                  <a:cubicBezTo>
                    <a:pt x="6180" y="1448"/>
                    <a:pt x="6228" y="1471"/>
                    <a:pt x="6274" y="1471"/>
                  </a:cubicBezTo>
                  <a:cubicBezTo>
                    <a:pt x="6305" y="1471"/>
                    <a:pt x="6334" y="1460"/>
                    <a:pt x="6358" y="1436"/>
                  </a:cubicBezTo>
                  <a:cubicBezTo>
                    <a:pt x="6430" y="1377"/>
                    <a:pt x="6442" y="1269"/>
                    <a:pt x="6382" y="1210"/>
                  </a:cubicBezTo>
                  <a:cubicBezTo>
                    <a:pt x="6216" y="1031"/>
                    <a:pt x="6049" y="876"/>
                    <a:pt x="5858" y="734"/>
                  </a:cubicBezTo>
                  <a:cubicBezTo>
                    <a:pt x="5179" y="230"/>
                    <a:pt x="4414" y="0"/>
                    <a:pt x="366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3763;p78">
              <a:extLst>
                <a:ext uri="{FF2B5EF4-FFF2-40B4-BE49-F238E27FC236}">
                  <a16:creationId xmlns:a16="http://schemas.microsoft.com/office/drawing/2014/main" id="{D2432D38-3D25-0F4A-BED9-15957494BA3D}"/>
                </a:ext>
              </a:extLst>
            </p:cNvPr>
            <p:cNvSpPr/>
            <p:nvPr/>
          </p:nvSpPr>
          <p:spPr>
            <a:xfrm>
              <a:off x="5092729" y="3950240"/>
              <a:ext cx="84597" cy="175465"/>
            </a:xfrm>
            <a:custGeom>
              <a:avLst/>
              <a:gdLst/>
              <a:ahLst/>
              <a:cxnLst/>
              <a:rect l="l" t="t" r="r" b="b"/>
              <a:pathLst>
                <a:path w="2658" h="5513" extrusionOk="0">
                  <a:moveTo>
                    <a:pt x="1939" y="0"/>
                  </a:moveTo>
                  <a:cubicBezTo>
                    <a:pt x="1907" y="0"/>
                    <a:pt x="1875" y="11"/>
                    <a:pt x="1848" y="33"/>
                  </a:cubicBezTo>
                  <a:cubicBezTo>
                    <a:pt x="1776" y="81"/>
                    <a:pt x="1741" y="176"/>
                    <a:pt x="1800" y="259"/>
                  </a:cubicBezTo>
                  <a:cubicBezTo>
                    <a:pt x="2145" y="795"/>
                    <a:pt x="2324" y="1414"/>
                    <a:pt x="2324" y="2057"/>
                  </a:cubicBezTo>
                  <a:cubicBezTo>
                    <a:pt x="2324" y="3486"/>
                    <a:pt x="1431" y="4724"/>
                    <a:pt x="169" y="5200"/>
                  </a:cubicBezTo>
                  <a:cubicBezTo>
                    <a:pt x="1" y="5263"/>
                    <a:pt x="55" y="5512"/>
                    <a:pt x="218" y="5512"/>
                  </a:cubicBezTo>
                  <a:cubicBezTo>
                    <a:pt x="239" y="5512"/>
                    <a:pt x="263" y="5508"/>
                    <a:pt x="288" y="5498"/>
                  </a:cubicBezTo>
                  <a:cubicBezTo>
                    <a:pt x="1669" y="4962"/>
                    <a:pt x="2657" y="3605"/>
                    <a:pt x="2657" y="2045"/>
                  </a:cubicBezTo>
                  <a:cubicBezTo>
                    <a:pt x="2622" y="1343"/>
                    <a:pt x="2431" y="676"/>
                    <a:pt x="2074" y="81"/>
                  </a:cubicBezTo>
                  <a:cubicBezTo>
                    <a:pt x="2044" y="29"/>
                    <a:pt x="1992" y="0"/>
                    <a:pt x="19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3764;p78">
              <a:extLst>
                <a:ext uri="{FF2B5EF4-FFF2-40B4-BE49-F238E27FC236}">
                  <a16:creationId xmlns:a16="http://schemas.microsoft.com/office/drawing/2014/main" id="{78BDAC5F-2DE2-724C-8E17-4485A012C110}"/>
                </a:ext>
              </a:extLst>
            </p:cNvPr>
            <p:cNvSpPr/>
            <p:nvPr/>
          </p:nvSpPr>
          <p:spPr>
            <a:xfrm>
              <a:off x="5004886" y="3993717"/>
              <a:ext cx="81478" cy="55348"/>
            </a:xfrm>
            <a:custGeom>
              <a:avLst/>
              <a:gdLst/>
              <a:ahLst/>
              <a:cxnLst/>
              <a:rect l="l" t="t" r="r" b="b"/>
              <a:pathLst>
                <a:path w="2560" h="1739" extrusionOk="0">
                  <a:moveTo>
                    <a:pt x="1691" y="334"/>
                  </a:moveTo>
                  <a:cubicBezTo>
                    <a:pt x="1976" y="334"/>
                    <a:pt x="2143" y="655"/>
                    <a:pt x="1976" y="882"/>
                  </a:cubicBezTo>
                  <a:cubicBezTo>
                    <a:pt x="1913" y="974"/>
                    <a:pt x="1806" y="1024"/>
                    <a:pt x="1698" y="1024"/>
                  </a:cubicBezTo>
                  <a:cubicBezTo>
                    <a:pt x="1625" y="1024"/>
                    <a:pt x="1551" y="1001"/>
                    <a:pt x="1488" y="953"/>
                  </a:cubicBezTo>
                  <a:cubicBezTo>
                    <a:pt x="1214" y="763"/>
                    <a:pt x="1369" y="334"/>
                    <a:pt x="1691" y="334"/>
                  </a:cubicBezTo>
                  <a:close/>
                  <a:moveTo>
                    <a:pt x="1691" y="1"/>
                  </a:moveTo>
                  <a:cubicBezTo>
                    <a:pt x="1584" y="1"/>
                    <a:pt x="1334" y="36"/>
                    <a:pt x="1155" y="274"/>
                  </a:cubicBezTo>
                  <a:cubicBezTo>
                    <a:pt x="1024" y="453"/>
                    <a:pt x="988" y="655"/>
                    <a:pt x="1048" y="846"/>
                  </a:cubicBezTo>
                  <a:lnTo>
                    <a:pt x="131" y="1441"/>
                  </a:lnTo>
                  <a:cubicBezTo>
                    <a:pt x="0" y="1536"/>
                    <a:pt x="60" y="1739"/>
                    <a:pt x="214" y="1739"/>
                  </a:cubicBezTo>
                  <a:cubicBezTo>
                    <a:pt x="310" y="1739"/>
                    <a:pt x="262" y="1727"/>
                    <a:pt x="1214" y="1132"/>
                  </a:cubicBezTo>
                  <a:cubicBezTo>
                    <a:pt x="1346" y="1279"/>
                    <a:pt x="1520" y="1349"/>
                    <a:pt x="1692" y="1349"/>
                  </a:cubicBezTo>
                  <a:cubicBezTo>
                    <a:pt x="1896" y="1349"/>
                    <a:pt x="2098" y="1252"/>
                    <a:pt x="2226" y="1072"/>
                  </a:cubicBezTo>
                  <a:cubicBezTo>
                    <a:pt x="2560" y="632"/>
                    <a:pt x="2238" y="1"/>
                    <a:pt x="16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3765;p78">
              <a:extLst>
                <a:ext uri="{FF2B5EF4-FFF2-40B4-BE49-F238E27FC236}">
                  <a16:creationId xmlns:a16="http://schemas.microsoft.com/office/drawing/2014/main" id="{8E201DB5-E345-9448-A7E6-437B07F3D177}"/>
                </a:ext>
              </a:extLst>
            </p:cNvPr>
            <p:cNvSpPr/>
            <p:nvPr/>
          </p:nvSpPr>
          <p:spPr>
            <a:xfrm>
              <a:off x="5053391" y="3915262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775"/>
                  </a:lnTo>
                  <a:cubicBezTo>
                    <a:pt x="0" y="858"/>
                    <a:pt x="83" y="942"/>
                    <a:pt x="167" y="942"/>
                  </a:cubicBezTo>
                  <a:cubicBezTo>
                    <a:pt x="262" y="942"/>
                    <a:pt x="333" y="858"/>
                    <a:pt x="333" y="775"/>
                  </a:cubicBezTo>
                  <a:lnTo>
                    <a:pt x="333" y="168"/>
                  </a:lnTo>
                  <a:cubicBezTo>
                    <a:pt x="333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3766;p78">
              <a:extLst>
                <a:ext uri="{FF2B5EF4-FFF2-40B4-BE49-F238E27FC236}">
                  <a16:creationId xmlns:a16="http://schemas.microsoft.com/office/drawing/2014/main" id="{92228CB1-D897-2943-B915-A2D6318B6929}"/>
                </a:ext>
              </a:extLst>
            </p:cNvPr>
            <p:cNvSpPr/>
            <p:nvPr/>
          </p:nvSpPr>
          <p:spPr>
            <a:xfrm>
              <a:off x="5005236" y="3928216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3" y="1"/>
                  </a:moveTo>
                  <a:cubicBezTo>
                    <a:pt x="156" y="1"/>
                    <a:pt x="130" y="8"/>
                    <a:pt x="108" y="23"/>
                  </a:cubicBezTo>
                  <a:cubicBezTo>
                    <a:pt x="25" y="70"/>
                    <a:pt x="1" y="177"/>
                    <a:pt x="49" y="249"/>
                  </a:cubicBezTo>
                  <a:lnTo>
                    <a:pt x="346" y="773"/>
                  </a:lnTo>
                  <a:cubicBezTo>
                    <a:pt x="382" y="808"/>
                    <a:pt x="430" y="844"/>
                    <a:pt x="489" y="844"/>
                  </a:cubicBezTo>
                  <a:cubicBezTo>
                    <a:pt x="525" y="844"/>
                    <a:pt x="549" y="844"/>
                    <a:pt x="561" y="832"/>
                  </a:cubicBezTo>
                  <a:cubicBezTo>
                    <a:pt x="644" y="785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1"/>
                    <a:pt x="18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3767;p78">
              <a:extLst>
                <a:ext uri="{FF2B5EF4-FFF2-40B4-BE49-F238E27FC236}">
                  <a16:creationId xmlns:a16="http://schemas.microsoft.com/office/drawing/2014/main" id="{EA5E95CD-B8A0-D34E-8721-BED70F679948}"/>
                </a:ext>
              </a:extLst>
            </p:cNvPr>
            <p:cNvSpPr/>
            <p:nvPr/>
          </p:nvSpPr>
          <p:spPr>
            <a:xfrm>
              <a:off x="4970766" y="3962876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89" y="1"/>
                  </a:moveTo>
                  <a:cubicBezTo>
                    <a:pt x="130" y="1"/>
                    <a:pt x="69" y="27"/>
                    <a:pt x="36" y="77"/>
                  </a:cubicBezTo>
                  <a:cubicBezTo>
                    <a:pt x="0" y="160"/>
                    <a:pt x="24" y="255"/>
                    <a:pt x="96" y="303"/>
                  </a:cubicBezTo>
                  <a:lnTo>
                    <a:pt x="620" y="600"/>
                  </a:lnTo>
                  <a:cubicBezTo>
                    <a:pt x="655" y="612"/>
                    <a:pt x="679" y="612"/>
                    <a:pt x="691" y="612"/>
                  </a:cubicBezTo>
                  <a:cubicBezTo>
                    <a:pt x="751" y="612"/>
                    <a:pt x="798" y="589"/>
                    <a:pt x="834" y="541"/>
                  </a:cubicBezTo>
                  <a:cubicBezTo>
                    <a:pt x="893" y="470"/>
                    <a:pt x="858" y="362"/>
                    <a:pt x="786" y="315"/>
                  </a:cubicBezTo>
                  <a:lnTo>
                    <a:pt x="262" y="17"/>
                  </a:lnTo>
                  <a:cubicBezTo>
                    <a:pt x="240" y="6"/>
                    <a:pt x="215" y="1"/>
                    <a:pt x="1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3768;p78">
              <a:extLst>
                <a:ext uri="{FF2B5EF4-FFF2-40B4-BE49-F238E27FC236}">
                  <a16:creationId xmlns:a16="http://schemas.microsoft.com/office/drawing/2014/main" id="{9B01F592-5199-C042-ADA9-B063D19472EB}"/>
                </a:ext>
              </a:extLst>
            </p:cNvPr>
            <p:cNvSpPr/>
            <p:nvPr/>
          </p:nvSpPr>
          <p:spPr>
            <a:xfrm>
              <a:off x="4958258" y="4010012"/>
              <a:ext cx="29982" cy="10248"/>
            </a:xfrm>
            <a:custGeom>
              <a:avLst/>
              <a:gdLst/>
              <a:ahLst/>
              <a:cxnLst/>
              <a:rect l="l" t="t" r="r" b="b"/>
              <a:pathLst>
                <a:path w="942" h="322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3769;p78">
              <a:extLst>
                <a:ext uri="{FF2B5EF4-FFF2-40B4-BE49-F238E27FC236}">
                  <a16:creationId xmlns:a16="http://schemas.microsoft.com/office/drawing/2014/main" id="{6C8D6B98-62E7-3840-9AD5-4DE029D510AC}"/>
                </a:ext>
              </a:extLst>
            </p:cNvPr>
            <p:cNvSpPr/>
            <p:nvPr/>
          </p:nvSpPr>
          <p:spPr>
            <a:xfrm>
              <a:off x="4969239" y="4047601"/>
              <a:ext cx="30363" cy="20051"/>
            </a:xfrm>
            <a:custGeom>
              <a:avLst/>
              <a:gdLst/>
              <a:ahLst/>
              <a:cxnLst/>
              <a:rect l="l" t="t" r="r" b="b"/>
              <a:pathLst>
                <a:path w="954" h="630" extrusionOk="0">
                  <a:moveTo>
                    <a:pt x="754" y="0"/>
                  </a:moveTo>
                  <a:cubicBezTo>
                    <a:pt x="728" y="0"/>
                    <a:pt x="702" y="7"/>
                    <a:pt x="679" y="22"/>
                  </a:cubicBezTo>
                  <a:lnTo>
                    <a:pt x="156" y="320"/>
                  </a:lnTo>
                  <a:cubicBezTo>
                    <a:pt x="1" y="415"/>
                    <a:pt x="60" y="629"/>
                    <a:pt x="239" y="629"/>
                  </a:cubicBezTo>
                  <a:cubicBezTo>
                    <a:pt x="310" y="629"/>
                    <a:pt x="310" y="605"/>
                    <a:pt x="846" y="308"/>
                  </a:cubicBezTo>
                  <a:cubicBezTo>
                    <a:pt x="918" y="260"/>
                    <a:pt x="953" y="153"/>
                    <a:pt x="906" y="82"/>
                  </a:cubicBezTo>
                  <a:cubicBezTo>
                    <a:pt x="873" y="33"/>
                    <a:pt x="812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3770;p78">
              <a:extLst>
                <a:ext uri="{FF2B5EF4-FFF2-40B4-BE49-F238E27FC236}">
                  <a16:creationId xmlns:a16="http://schemas.microsoft.com/office/drawing/2014/main" id="{9728042C-B819-B54C-A45C-8D4E71D2B94F}"/>
                </a:ext>
              </a:extLst>
            </p:cNvPr>
            <p:cNvSpPr/>
            <p:nvPr/>
          </p:nvSpPr>
          <p:spPr>
            <a:xfrm>
              <a:off x="5005236" y="4075641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491" y="0"/>
                  </a:moveTo>
                  <a:cubicBezTo>
                    <a:pt x="440" y="0"/>
                    <a:pt x="391" y="33"/>
                    <a:pt x="358" y="82"/>
                  </a:cubicBezTo>
                  <a:lnTo>
                    <a:pt x="60" y="606"/>
                  </a:lnTo>
                  <a:cubicBezTo>
                    <a:pt x="1" y="701"/>
                    <a:pt x="72" y="844"/>
                    <a:pt x="191" y="844"/>
                  </a:cubicBezTo>
                  <a:cubicBezTo>
                    <a:pt x="251" y="844"/>
                    <a:pt x="299" y="808"/>
                    <a:pt x="322" y="760"/>
                  </a:cubicBezTo>
                  <a:lnTo>
                    <a:pt x="620" y="248"/>
                  </a:lnTo>
                  <a:cubicBezTo>
                    <a:pt x="668" y="165"/>
                    <a:pt x="644" y="70"/>
                    <a:pt x="561" y="22"/>
                  </a:cubicBezTo>
                  <a:cubicBezTo>
                    <a:pt x="538" y="7"/>
                    <a:pt x="514" y="0"/>
                    <a:pt x="4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3771;p78">
              <a:extLst>
                <a:ext uri="{FF2B5EF4-FFF2-40B4-BE49-F238E27FC236}">
                  <a16:creationId xmlns:a16="http://schemas.microsoft.com/office/drawing/2014/main" id="{C1B5D435-D334-0341-8D9D-1B906DEFE3A9}"/>
                </a:ext>
              </a:extLst>
            </p:cNvPr>
            <p:cNvSpPr/>
            <p:nvPr/>
          </p:nvSpPr>
          <p:spPr>
            <a:xfrm>
              <a:off x="5053391" y="4085794"/>
              <a:ext cx="10630" cy="29982"/>
            </a:xfrm>
            <a:custGeom>
              <a:avLst/>
              <a:gdLst/>
              <a:ahLst/>
              <a:cxnLst/>
              <a:rect l="l" t="t" r="r" b="b"/>
              <a:pathLst>
                <a:path w="334" h="942" extrusionOk="0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775"/>
                  </a:lnTo>
                  <a:cubicBezTo>
                    <a:pt x="0" y="858"/>
                    <a:pt x="83" y="941"/>
                    <a:pt x="167" y="941"/>
                  </a:cubicBezTo>
                  <a:cubicBezTo>
                    <a:pt x="250" y="941"/>
                    <a:pt x="333" y="858"/>
                    <a:pt x="333" y="775"/>
                  </a:cubicBezTo>
                  <a:lnTo>
                    <a:pt x="333" y="167"/>
                  </a:lnTo>
                  <a:cubicBezTo>
                    <a:pt x="333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3772;p78">
              <a:extLst>
                <a:ext uri="{FF2B5EF4-FFF2-40B4-BE49-F238E27FC236}">
                  <a16:creationId xmlns:a16="http://schemas.microsoft.com/office/drawing/2014/main" id="{73B2F884-D895-DE40-B77B-107628DB70BD}"/>
                </a:ext>
              </a:extLst>
            </p:cNvPr>
            <p:cNvSpPr/>
            <p:nvPr/>
          </p:nvSpPr>
          <p:spPr>
            <a:xfrm>
              <a:off x="5090501" y="4075641"/>
              <a:ext cx="21261" cy="26894"/>
            </a:xfrm>
            <a:custGeom>
              <a:avLst/>
              <a:gdLst/>
              <a:ahLst/>
              <a:cxnLst/>
              <a:rect l="l" t="t" r="r" b="b"/>
              <a:pathLst>
                <a:path w="668" h="845" extrusionOk="0">
                  <a:moveTo>
                    <a:pt x="182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25" y="70"/>
                    <a:pt x="1" y="165"/>
                    <a:pt x="48" y="248"/>
                  </a:cubicBezTo>
                  <a:lnTo>
                    <a:pt x="346" y="760"/>
                  </a:lnTo>
                  <a:cubicBezTo>
                    <a:pt x="370" y="815"/>
                    <a:pt x="424" y="844"/>
                    <a:pt x="479" y="844"/>
                  </a:cubicBezTo>
                  <a:cubicBezTo>
                    <a:pt x="507" y="844"/>
                    <a:pt x="536" y="836"/>
                    <a:pt x="560" y="820"/>
                  </a:cubicBezTo>
                  <a:cubicBezTo>
                    <a:pt x="644" y="784"/>
                    <a:pt x="668" y="677"/>
                    <a:pt x="620" y="606"/>
                  </a:cubicBezTo>
                  <a:lnTo>
                    <a:pt x="322" y="82"/>
                  </a:lnTo>
                  <a:cubicBezTo>
                    <a:pt x="298" y="33"/>
                    <a:pt x="240" y="0"/>
                    <a:pt x="1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3773;p78">
              <a:extLst>
                <a:ext uri="{FF2B5EF4-FFF2-40B4-BE49-F238E27FC236}">
                  <a16:creationId xmlns:a16="http://schemas.microsoft.com/office/drawing/2014/main" id="{E74846DA-8B4A-6E42-A83A-9030D379F60B}"/>
                </a:ext>
              </a:extLst>
            </p:cNvPr>
            <p:cNvSpPr/>
            <p:nvPr/>
          </p:nvSpPr>
          <p:spPr>
            <a:xfrm>
              <a:off x="5117809" y="4048142"/>
              <a:ext cx="28454" cy="19510"/>
            </a:xfrm>
            <a:custGeom>
              <a:avLst/>
              <a:gdLst/>
              <a:ahLst/>
              <a:cxnLst/>
              <a:rect l="l" t="t" r="r" b="b"/>
              <a:pathLst>
                <a:path w="894" h="613" extrusionOk="0">
                  <a:moveTo>
                    <a:pt x="195" y="1"/>
                  </a:moveTo>
                  <a:cubicBezTo>
                    <a:pt x="136" y="1"/>
                    <a:pt x="81" y="27"/>
                    <a:pt x="48" y="77"/>
                  </a:cubicBezTo>
                  <a:cubicBezTo>
                    <a:pt x="0" y="160"/>
                    <a:pt x="36" y="243"/>
                    <a:pt x="107" y="291"/>
                  </a:cubicBezTo>
                  <a:cubicBezTo>
                    <a:pt x="643" y="588"/>
                    <a:pt x="631" y="612"/>
                    <a:pt x="714" y="612"/>
                  </a:cubicBezTo>
                  <a:cubicBezTo>
                    <a:pt x="774" y="612"/>
                    <a:pt x="822" y="588"/>
                    <a:pt x="845" y="541"/>
                  </a:cubicBezTo>
                  <a:cubicBezTo>
                    <a:pt x="893" y="469"/>
                    <a:pt x="869" y="362"/>
                    <a:pt x="786" y="315"/>
                  </a:cubicBezTo>
                  <a:lnTo>
                    <a:pt x="274" y="17"/>
                  </a:lnTo>
                  <a:cubicBezTo>
                    <a:pt x="248" y="6"/>
                    <a:pt x="221" y="1"/>
                    <a:pt x="1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3774;p78">
              <a:extLst>
                <a:ext uri="{FF2B5EF4-FFF2-40B4-BE49-F238E27FC236}">
                  <a16:creationId xmlns:a16="http://schemas.microsoft.com/office/drawing/2014/main" id="{E68DD454-43C2-A240-B425-855FC42C6336}"/>
                </a:ext>
              </a:extLst>
            </p:cNvPr>
            <p:cNvSpPr/>
            <p:nvPr/>
          </p:nvSpPr>
          <p:spPr>
            <a:xfrm>
              <a:off x="5128790" y="4010012"/>
              <a:ext cx="29950" cy="10248"/>
            </a:xfrm>
            <a:custGeom>
              <a:avLst/>
              <a:gdLst/>
              <a:ahLst/>
              <a:cxnLst/>
              <a:rect l="l" t="t" r="r" b="b"/>
              <a:pathLst>
                <a:path w="941" h="322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774" y="322"/>
                  </a:lnTo>
                  <a:cubicBezTo>
                    <a:pt x="870" y="322"/>
                    <a:pt x="941" y="251"/>
                    <a:pt x="941" y="167"/>
                  </a:cubicBezTo>
                  <a:cubicBezTo>
                    <a:pt x="941" y="72"/>
                    <a:pt x="870" y="1"/>
                    <a:pt x="7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3775;p78">
              <a:extLst>
                <a:ext uri="{FF2B5EF4-FFF2-40B4-BE49-F238E27FC236}">
                  <a16:creationId xmlns:a16="http://schemas.microsoft.com/office/drawing/2014/main" id="{81686082-884E-2C47-BBD1-25DDBB78FF73}"/>
                </a:ext>
              </a:extLst>
            </p:cNvPr>
            <p:cNvSpPr/>
            <p:nvPr/>
          </p:nvSpPr>
          <p:spPr>
            <a:xfrm>
              <a:off x="5117809" y="3962717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706" y="0"/>
                  </a:moveTo>
                  <a:cubicBezTo>
                    <a:pt x="679" y="0"/>
                    <a:pt x="654" y="7"/>
                    <a:pt x="631" y="22"/>
                  </a:cubicBezTo>
                  <a:lnTo>
                    <a:pt x="107" y="320"/>
                  </a:lnTo>
                  <a:cubicBezTo>
                    <a:pt x="36" y="367"/>
                    <a:pt x="0" y="475"/>
                    <a:pt x="48" y="546"/>
                  </a:cubicBezTo>
                  <a:cubicBezTo>
                    <a:pt x="83" y="594"/>
                    <a:pt x="143" y="617"/>
                    <a:pt x="202" y="617"/>
                  </a:cubicBezTo>
                  <a:cubicBezTo>
                    <a:pt x="226" y="617"/>
                    <a:pt x="262" y="617"/>
                    <a:pt x="274" y="605"/>
                  </a:cubicBezTo>
                  <a:lnTo>
                    <a:pt x="798" y="308"/>
                  </a:lnTo>
                  <a:cubicBezTo>
                    <a:pt x="869" y="260"/>
                    <a:pt x="893" y="165"/>
                    <a:pt x="857" y="82"/>
                  </a:cubicBezTo>
                  <a:cubicBezTo>
                    <a:pt x="825" y="33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3776;p78">
              <a:extLst>
                <a:ext uri="{FF2B5EF4-FFF2-40B4-BE49-F238E27FC236}">
                  <a16:creationId xmlns:a16="http://schemas.microsoft.com/office/drawing/2014/main" id="{316418EC-E788-BE49-9054-6056158288BA}"/>
                </a:ext>
              </a:extLst>
            </p:cNvPr>
            <p:cNvSpPr/>
            <p:nvPr/>
          </p:nvSpPr>
          <p:spPr>
            <a:xfrm>
              <a:off x="5090501" y="3928152"/>
              <a:ext cx="20879" cy="26958"/>
            </a:xfrm>
            <a:custGeom>
              <a:avLst/>
              <a:gdLst/>
              <a:ahLst/>
              <a:cxnLst/>
              <a:rect l="l" t="t" r="r" b="b"/>
              <a:pathLst>
                <a:path w="656" h="847" extrusionOk="0">
                  <a:moveTo>
                    <a:pt x="475" y="0"/>
                  </a:moveTo>
                  <a:cubicBezTo>
                    <a:pt x="424" y="0"/>
                    <a:pt x="370" y="29"/>
                    <a:pt x="346" y="84"/>
                  </a:cubicBezTo>
                  <a:lnTo>
                    <a:pt x="48" y="608"/>
                  </a:lnTo>
                  <a:cubicBezTo>
                    <a:pt x="1" y="679"/>
                    <a:pt x="25" y="787"/>
                    <a:pt x="108" y="834"/>
                  </a:cubicBezTo>
                  <a:cubicBezTo>
                    <a:pt x="132" y="846"/>
                    <a:pt x="168" y="846"/>
                    <a:pt x="179" y="846"/>
                  </a:cubicBezTo>
                  <a:cubicBezTo>
                    <a:pt x="239" y="846"/>
                    <a:pt x="287" y="810"/>
                    <a:pt x="310" y="775"/>
                  </a:cubicBezTo>
                  <a:lnTo>
                    <a:pt x="608" y="251"/>
                  </a:lnTo>
                  <a:cubicBezTo>
                    <a:pt x="656" y="179"/>
                    <a:pt x="620" y="72"/>
                    <a:pt x="549" y="25"/>
                  </a:cubicBezTo>
                  <a:cubicBezTo>
                    <a:pt x="528" y="8"/>
                    <a:pt x="502" y="0"/>
                    <a:pt x="4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4D0A5DA6-2332-A945-91F4-0985D5E39A94}"/>
              </a:ext>
            </a:extLst>
          </p:cNvPr>
          <p:cNvSpPr txBox="1"/>
          <p:nvPr/>
        </p:nvSpPr>
        <p:spPr>
          <a:xfrm>
            <a:off x="1898426" y="4642438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67D94"/>
                </a:solidFill>
              </a:rPr>
              <a:t>08:00</a:t>
            </a:r>
          </a:p>
        </p:txBody>
      </p:sp>
      <p:sp>
        <p:nvSpPr>
          <p:cNvPr id="255" name="Google Shape;297;p30">
            <a:extLst>
              <a:ext uri="{FF2B5EF4-FFF2-40B4-BE49-F238E27FC236}">
                <a16:creationId xmlns:a16="http://schemas.microsoft.com/office/drawing/2014/main" id="{C7EA37EE-6D21-CF4D-8AFF-16D883F1314A}"/>
              </a:ext>
            </a:extLst>
          </p:cNvPr>
          <p:cNvSpPr txBox="1">
            <a:spLocks/>
          </p:cNvSpPr>
          <p:nvPr/>
        </p:nvSpPr>
        <p:spPr>
          <a:xfrm>
            <a:off x="2973220" y="1477626"/>
            <a:ext cx="5942180" cy="3807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Viga"/>
              <a:buNone/>
              <a:defRPr sz="2400" b="0" i="0" u="none" strike="noStrike" cap="none">
                <a:solidFill>
                  <a:schemeClr val="lt2"/>
                </a:solidFill>
                <a:latin typeface="Viga"/>
                <a:ea typeface="Viga"/>
                <a:cs typeface="Viga"/>
                <a:sym typeface="Vig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buSzPct val="120000"/>
              <a:buFont typeface="+mj-lt"/>
              <a:buAutoNum type="arabicPeriod" startAt="4"/>
            </a:pPr>
            <a:r>
              <a:rPr lang="en-US" sz="1100" dirty="0"/>
              <a:t>So we must add 1 other book to make BOOKS size 3.</a:t>
            </a:r>
          </a:p>
          <a:p>
            <a:pPr marL="228600" indent="-228600">
              <a:buSzPct val="120000"/>
              <a:buFont typeface="+mj-lt"/>
              <a:buAutoNum type="arabicPeriod" startAt="4"/>
            </a:pPr>
            <a:r>
              <a:rPr lang="en-US" sz="1100" dirty="0"/>
              <a:t>There 4 possible ways to add a book to our BOOKS set.</a:t>
            </a:r>
          </a:p>
          <a:p>
            <a:pPr marL="228600" indent="-228600">
              <a:buSzPct val="120000"/>
              <a:buFont typeface="+mj-lt"/>
              <a:buAutoNum type="arabicPeriod" startAt="4"/>
            </a:pPr>
            <a:endParaRPr lang="en-US" sz="1100" dirty="0"/>
          </a:p>
          <a:p>
            <a:pPr marL="228600" indent="-228600">
              <a:buSzPct val="120000"/>
              <a:buFont typeface="Arial" panose="020B0604020202020204" pitchFamily="34" charset="0"/>
              <a:buChar char="•"/>
            </a:pPr>
            <a:r>
              <a:rPr lang="en-US" sz="1100" dirty="0"/>
              <a:t>Add a book that none of them like it. </a:t>
            </a:r>
          </a:p>
          <a:p>
            <a:pPr marL="228600" indent="-228600">
              <a:buSzPct val="120000"/>
              <a:buFont typeface="Arial" panose="020B0604020202020204" pitchFamily="34" charset="0"/>
              <a:buChar char="•"/>
            </a:pPr>
            <a:r>
              <a:rPr lang="en-US" sz="1100" dirty="0"/>
              <a:t>Add a book that just Alice likes it.</a:t>
            </a:r>
          </a:p>
          <a:p>
            <a:pPr marL="228600" indent="-228600">
              <a:buSzPct val="120000"/>
              <a:buFont typeface="Arial" panose="020B0604020202020204" pitchFamily="34" charset="0"/>
              <a:buChar char="•"/>
            </a:pPr>
            <a:r>
              <a:rPr lang="en-US" sz="1100" dirty="0"/>
              <a:t>Add a book that just Bob likes it.</a:t>
            </a:r>
          </a:p>
          <a:p>
            <a:pPr marL="228600" indent="-228600">
              <a:buSzPct val="120000"/>
              <a:buFont typeface="Arial" panose="020B0604020202020204" pitchFamily="34" charset="0"/>
              <a:buChar char="•"/>
            </a:pPr>
            <a:r>
              <a:rPr lang="en-US" sz="1100" dirty="0"/>
              <a:t>Remove A book that both likes it from BOOKS set and add 2 book for </a:t>
            </a:r>
            <a:r>
              <a:rPr lang="en-US" sz="1100" dirty="0" err="1"/>
              <a:t>alice</a:t>
            </a:r>
            <a:r>
              <a:rPr lang="en-US" sz="1100" dirty="0"/>
              <a:t> and bob separately.</a:t>
            </a:r>
          </a:p>
          <a:p>
            <a:pPr marL="228600" indent="-228600">
              <a:buSzPct val="120000"/>
              <a:buFont typeface="Arial" panose="020B0604020202020204" pitchFamily="34" charset="0"/>
              <a:buChar char="•"/>
            </a:pPr>
            <a:endParaRPr lang="en-US" sz="1100" dirty="0"/>
          </a:p>
          <a:p>
            <a:pPr>
              <a:buSzPct val="120000"/>
            </a:pPr>
            <a:r>
              <a:rPr lang="en-US" sz="1100" dirty="0"/>
              <a:t> We must choose the one that is smallest. If There wasn’t any, there is no answer then return -1.</a:t>
            </a:r>
          </a:p>
          <a:p>
            <a:pPr>
              <a:buSzPct val="120000"/>
            </a:pPr>
            <a:endParaRPr lang="en-US" sz="1100" dirty="0"/>
          </a:p>
          <a:p>
            <a:pPr>
              <a:buSzPct val="120000"/>
            </a:pPr>
            <a:endParaRPr lang="en-US" sz="1100" dirty="0"/>
          </a:p>
          <a:p>
            <a:pPr>
              <a:buSzPct val="120000"/>
            </a:pPr>
            <a:r>
              <a:rPr lang="en-US" sz="1100" dirty="0"/>
              <a:t>Here book 1 has the smallest time and we add it to BOOKS set.</a:t>
            </a:r>
          </a:p>
          <a:p>
            <a:pPr>
              <a:buSzPct val="120000"/>
            </a:pPr>
            <a:endParaRPr lang="en-US" sz="1100" dirty="0"/>
          </a:p>
          <a:p>
            <a:pPr>
              <a:buSzPct val="120000"/>
            </a:pPr>
            <a:r>
              <a:rPr lang="en-US" sz="1100" dirty="0"/>
              <a:t>BOOKS set is now = { 10:00, 08:00, 06:00 }</a:t>
            </a:r>
          </a:p>
          <a:p>
            <a:pPr>
              <a:buSzPct val="120000"/>
            </a:pPr>
            <a:endParaRPr lang="en-US" sz="1100" dirty="0"/>
          </a:p>
          <a:p>
            <a:pPr>
              <a:buSzPct val="120000"/>
            </a:pPr>
            <a:r>
              <a:rPr lang="en-US" sz="1100" dirty="0"/>
              <a:t>The Answer is the sum of BOOKS set time and their index.</a:t>
            </a:r>
          </a:p>
          <a:p>
            <a:pPr>
              <a:buSzPct val="120000"/>
            </a:pPr>
            <a:r>
              <a:rPr lang="en-US" sz="1100" dirty="0"/>
              <a:t># 10 + 8 + 6 = 24</a:t>
            </a:r>
          </a:p>
          <a:p>
            <a:pPr>
              <a:buSzPct val="120000"/>
            </a:pPr>
            <a:r>
              <a:rPr lang="en-US" sz="1100" dirty="0"/>
              <a:t># indexes = 5 , 6 , 1</a:t>
            </a:r>
          </a:p>
          <a:p>
            <a:pPr marL="228600" indent="-228600">
              <a:buSzPct val="120000"/>
              <a:buFont typeface="+mj-lt"/>
              <a:buAutoNum type="arabicPeriod" startAt="4"/>
            </a:pPr>
            <a:endParaRPr lang="en-US" sz="1100" dirty="0"/>
          </a:p>
        </p:txBody>
      </p:sp>
      <p:grpSp>
        <p:nvGrpSpPr>
          <p:cNvPr id="254" name="Google Shape;13949;p79">
            <a:extLst>
              <a:ext uri="{FF2B5EF4-FFF2-40B4-BE49-F238E27FC236}">
                <a16:creationId xmlns:a16="http://schemas.microsoft.com/office/drawing/2014/main" id="{CA37FD98-5E08-C749-828A-E1F242E28093}"/>
              </a:ext>
            </a:extLst>
          </p:cNvPr>
          <p:cNvGrpSpPr/>
          <p:nvPr/>
        </p:nvGrpSpPr>
        <p:grpSpPr>
          <a:xfrm>
            <a:off x="210795" y="3894436"/>
            <a:ext cx="270104" cy="361754"/>
            <a:chOff x="6702211" y="3782599"/>
            <a:chExt cx="270104" cy="361754"/>
          </a:xfrm>
        </p:grpSpPr>
        <p:sp>
          <p:nvSpPr>
            <p:cNvPr id="256" name="Google Shape;13950;p79">
              <a:extLst>
                <a:ext uri="{FF2B5EF4-FFF2-40B4-BE49-F238E27FC236}">
                  <a16:creationId xmlns:a16="http://schemas.microsoft.com/office/drawing/2014/main" id="{B5DB83F5-9173-7541-B9CF-0A8FF6E04FE5}"/>
                </a:ext>
              </a:extLst>
            </p:cNvPr>
            <p:cNvSpPr/>
            <p:nvPr/>
          </p:nvSpPr>
          <p:spPr>
            <a:xfrm>
              <a:off x="6798011" y="3907070"/>
              <a:ext cx="10233" cy="16252"/>
            </a:xfrm>
            <a:custGeom>
              <a:avLst/>
              <a:gdLst/>
              <a:ahLst/>
              <a:cxnLst/>
              <a:rect l="l" t="t" r="r" b="b"/>
              <a:pathLst>
                <a:path w="323" h="513" extrusionOk="0">
                  <a:moveTo>
                    <a:pt x="156" y="0"/>
                  </a:moveTo>
                  <a:cubicBezTo>
                    <a:pt x="72" y="0"/>
                    <a:pt x="1" y="83"/>
                    <a:pt x="1" y="167"/>
                  </a:cubicBezTo>
                  <a:lnTo>
                    <a:pt x="1" y="345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3951;p79">
              <a:extLst>
                <a:ext uri="{FF2B5EF4-FFF2-40B4-BE49-F238E27FC236}">
                  <a16:creationId xmlns:a16="http://schemas.microsoft.com/office/drawing/2014/main" id="{33D22342-8173-3347-84CC-551F133AB3A4}"/>
                </a:ext>
              </a:extLst>
            </p:cNvPr>
            <p:cNvSpPr/>
            <p:nvPr/>
          </p:nvSpPr>
          <p:spPr>
            <a:xfrm>
              <a:off x="6865933" y="3907070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45"/>
                  </a:lnTo>
                  <a:cubicBezTo>
                    <a:pt x="0" y="441"/>
                    <a:pt x="72" y="512"/>
                    <a:pt x="155" y="512"/>
                  </a:cubicBezTo>
                  <a:cubicBezTo>
                    <a:pt x="250" y="512"/>
                    <a:pt x="322" y="441"/>
                    <a:pt x="322" y="345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3952;p79">
              <a:extLst>
                <a:ext uri="{FF2B5EF4-FFF2-40B4-BE49-F238E27FC236}">
                  <a16:creationId xmlns:a16="http://schemas.microsoft.com/office/drawing/2014/main" id="{AD43627A-3807-544D-A117-C96C131B3A27}"/>
                </a:ext>
              </a:extLst>
            </p:cNvPr>
            <p:cNvSpPr/>
            <p:nvPr/>
          </p:nvSpPr>
          <p:spPr>
            <a:xfrm>
              <a:off x="6814231" y="3946765"/>
              <a:ext cx="45302" cy="16157"/>
            </a:xfrm>
            <a:custGeom>
              <a:avLst/>
              <a:gdLst/>
              <a:ahLst/>
              <a:cxnLst/>
              <a:rect l="l" t="t" r="r" b="b"/>
              <a:pathLst>
                <a:path w="1430" h="510" extrusionOk="0">
                  <a:moveTo>
                    <a:pt x="180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cubicBezTo>
                    <a:pt x="215" y="438"/>
                    <a:pt x="453" y="509"/>
                    <a:pt x="715" y="509"/>
                  </a:cubicBezTo>
                  <a:cubicBezTo>
                    <a:pt x="989" y="509"/>
                    <a:pt x="1227" y="414"/>
                    <a:pt x="1370" y="283"/>
                  </a:cubicBezTo>
                  <a:cubicBezTo>
                    <a:pt x="1430" y="212"/>
                    <a:pt x="1430" y="104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3" y="104"/>
                    <a:pt x="930" y="176"/>
                    <a:pt x="715" y="176"/>
                  </a:cubicBezTo>
                  <a:cubicBezTo>
                    <a:pt x="513" y="176"/>
                    <a:pt x="358" y="104"/>
                    <a:pt x="299" y="45"/>
                  </a:cubicBezTo>
                  <a:cubicBezTo>
                    <a:pt x="269" y="15"/>
                    <a:pt x="22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3953;p79">
              <a:extLst>
                <a:ext uri="{FF2B5EF4-FFF2-40B4-BE49-F238E27FC236}">
                  <a16:creationId xmlns:a16="http://schemas.microsoft.com/office/drawing/2014/main" id="{0C0D5CAF-4CE6-F044-BC97-EAE0D5B58796}"/>
                </a:ext>
              </a:extLst>
            </p:cNvPr>
            <p:cNvSpPr/>
            <p:nvPr/>
          </p:nvSpPr>
          <p:spPr>
            <a:xfrm>
              <a:off x="6702211" y="3782599"/>
              <a:ext cx="270104" cy="361754"/>
            </a:xfrm>
            <a:custGeom>
              <a:avLst/>
              <a:gdLst/>
              <a:ahLst/>
              <a:cxnLst/>
              <a:rect l="l" t="t" r="r" b="b"/>
              <a:pathLst>
                <a:path w="8526" h="11419" extrusionOk="0">
                  <a:moveTo>
                    <a:pt x="4251" y="322"/>
                  </a:moveTo>
                  <a:cubicBezTo>
                    <a:pt x="5835" y="322"/>
                    <a:pt x="7109" y="1595"/>
                    <a:pt x="7109" y="3179"/>
                  </a:cubicBezTo>
                  <a:lnTo>
                    <a:pt x="7133" y="3810"/>
                  </a:lnTo>
                  <a:cubicBezTo>
                    <a:pt x="7037" y="3774"/>
                    <a:pt x="6954" y="3739"/>
                    <a:pt x="6847" y="3739"/>
                  </a:cubicBezTo>
                  <a:lnTo>
                    <a:pt x="6573" y="3739"/>
                  </a:lnTo>
                  <a:cubicBezTo>
                    <a:pt x="5835" y="3739"/>
                    <a:pt x="5025" y="3441"/>
                    <a:pt x="4335" y="2905"/>
                  </a:cubicBezTo>
                  <a:cubicBezTo>
                    <a:pt x="3632" y="2369"/>
                    <a:pt x="3061" y="1643"/>
                    <a:pt x="2692" y="774"/>
                  </a:cubicBezTo>
                  <a:cubicBezTo>
                    <a:pt x="3144" y="476"/>
                    <a:pt x="3680" y="322"/>
                    <a:pt x="4251" y="322"/>
                  </a:cubicBezTo>
                  <a:close/>
                  <a:moveTo>
                    <a:pt x="2406" y="976"/>
                  </a:moveTo>
                  <a:cubicBezTo>
                    <a:pt x="2811" y="1846"/>
                    <a:pt x="3394" y="2608"/>
                    <a:pt x="4120" y="3155"/>
                  </a:cubicBezTo>
                  <a:cubicBezTo>
                    <a:pt x="4882" y="3739"/>
                    <a:pt x="5740" y="4048"/>
                    <a:pt x="6561" y="4048"/>
                  </a:cubicBezTo>
                  <a:lnTo>
                    <a:pt x="6835" y="4048"/>
                  </a:lnTo>
                  <a:cubicBezTo>
                    <a:pt x="6906" y="4048"/>
                    <a:pt x="6978" y="4084"/>
                    <a:pt x="7037" y="4143"/>
                  </a:cubicBezTo>
                  <a:cubicBezTo>
                    <a:pt x="7097" y="4227"/>
                    <a:pt x="7133" y="4310"/>
                    <a:pt x="7109" y="4393"/>
                  </a:cubicBezTo>
                  <a:cubicBezTo>
                    <a:pt x="7097" y="4524"/>
                    <a:pt x="6966" y="4643"/>
                    <a:pt x="6811" y="4643"/>
                  </a:cubicBezTo>
                  <a:lnTo>
                    <a:pt x="6740" y="4643"/>
                  </a:lnTo>
                  <a:lnTo>
                    <a:pt x="6740" y="4632"/>
                  </a:lnTo>
                  <a:cubicBezTo>
                    <a:pt x="6740" y="4548"/>
                    <a:pt x="6668" y="4465"/>
                    <a:pt x="6573" y="4465"/>
                  </a:cubicBezTo>
                  <a:cubicBezTo>
                    <a:pt x="6490" y="4465"/>
                    <a:pt x="6418" y="4548"/>
                    <a:pt x="6418" y="4632"/>
                  </a:cubicBezTo>
                  <a:cubicBezTo>
                    <a:pt x="6418" y="5822"/>
                    <a:pt x="5442" y="6775"/>
                    <a:pt x="4251" y="6775"/>
                  </a:cubicBezTo>
                  <a:cubicBezTo>
                    <a:pt x="3061" y="6775"/>
                    <a:pt x="2096" y="5810"/>
                    <a:pt x="2096" y="4620"/>
                  </a:cubicBezTo>
                  <a:cubicBezTo>
                    <a:pt x="2096" y="4524"/>
                    <a:pt x="2025" y="4453"/>
                    <a:pt x="1930" y="4453"/>
                  </a:cubicBezTo>
                  <a:cubicBezTo>
                    <a:pt x="1846" y="4453"/>
                    <a:pt x="1775" y="4524"/>
                    <a:pt x="1775" y="4620"/>
                  </a:cubicBezTo>
                  <a:lnTo>
                    <a:pt x="1775" y="4632"/>
                  </a:lnTo>
                  <a:lnTo>
                    <a:pt x="1668" y="4632"/>
                  </a:lnTo>
                  <a:cubicBezTo>
                    <a:pt x="1596" y="4632"/>
                    <a:pt x="1513" y="4608"/>
                    <a:pt x="1453" y="4548"/>
                  </a:cubicBezTo>
                  <a:cubicBezTo>
                    <a:pt x="1394" y="4489"/>
                    <a:pt x="1382" y="4405"/>
                    <a:pt x="1382" y="4322"/>
                  </a:cubicBezTo>
                  <a:cubicBezTo>
                    <a:pt x="1394" y="4191"/>
                    <a:pt x="1537" y="4072"/>
                    <a:pt x="1680" y="4072"/>
                  </a:cubicBezTo>
                  <a:lnTo>
                    <a:pt x="1739" y="4072"/>
                  </a:lnTo>
                  <a:cubicBezTo>
                    <a:pt x="1930" y="4072"/>
                    <a:pt x="2096" y="3989"/>
                    <a:pt x="2227" y="3858"/>
                  </a:cubicBezTo>
                  <a:cubicBezTo>
                    <a:pt x="2370" y="3727"/>
                    <a:pt x="2442" y="3548"/>
                    <a:pt x="2442" y="3370"/>
                  </a:cubicBezTo>
                  <a:lnTo>
                    <a:pt x="2442" y="3191"/>
                  </a:lnTo>
                  <a:cubicBezTo>
                    <a:pt x="2442" y="2965"/>
                    <a:pt x="2549" y="2738"/>
                    <a:pt x="2727" y="2608"/>
                  </a:cubicBezTo>
                  <a:cubicBezTo>
                    <a:pt x="2799" y="2548"/>
                    <a:pt x="2811" y="2441"/>
                    <a:pt x="2751" y="2369"/>
                  </a:cubicBezTo>
                  <a:cubicBezTo>
                    <a:pt x="2717" y="2329"/>
                    <a:pt x="2668" y="2307"/>
                    <a:pt x="2619" y="2307"/>
                  </a:cubicBezTo>
                  <a:cubicBezTo>
                    <a:pt x="2581" y="2307"/>
                    <a:pt x="2544" y="2320"/>
                    <a:pt x="2513" y="2346"/>
                  </a:cubicBezTo>
                  <a:cubicBezTo>
                    <a:pt x="2251" y="2548"/>
                    <a:pt x="2096" y="2846"/>
                    <a:pt x="2096" y="3191"/>
                  </a:cubicBezTo>
                  <a:lnTo>
                    <a:pt x="2096" y="3370"/>
                  </a:lnTo>
                  <a:cubicBezTo>
                    <a:pt x="2096" y="3477"/>
                    <a:pt x="2049" y="3560"/>
                    <a:pt x="1989" y="3620"/>
                  </a:cubicBezTo>
                  <a:cubicBezTo>
                    <a:pt x="1918" y="3691"/>
                    <a:pt x="1834" y="3727"/>
                    <a:pt x="1739" y="3727"/>
                  </a:cubicBezTo>
                  <a:lnTo>
                    <a:pt x="1680" y="3727"/>
                  </a:lnTo>
                  <a:cubicBezTo>
                    <a:pt x="1572" y="3727"/>
                    <a:pt x="1477" y="3751"/>
                    <a:pt x="1382" y="3798"/>
                  </a:cubicBezTo>
                  <a:lnTo>
                    <a:pt x="1382" y="3179"/>
                  </a:lnTo>
                  <a:cubicBezTo>
                    <a:pt x="1382" y="2298"/>
                    <a:pt x="1787" y="1512"/>
                    <a:pt x="2406" y="976"/>
                  </a:cubicBezTo>
                  <a:close/>
                  <a:moveTo>
                    <a:pt x="1394" y="4905"/>
                  </a:moveTo>
                  <a:cubicBezTo>
                    <a:pt x="1489" y="4941"/>
                    <a:pt x="1572" y="4965"/>
                    <a:pt x="1668" y="4965"/>
                  </a:cubicBezTo>
                  <a:lnTo>
                    <a:pt x="1787" y="4965"/>
                  </a:lnTo>
                  <a:cubicBezTo>
                    <a:pt x="1894" y="5739"/>
                    <a:pt x="2370" y="6394"/>
                    <a:pt x="3001" y="6775"/>
                  </a:cubicBezTo>
                  <a:lnTo>
                    <a:pt x="3001" y="7501"/>
                  </a:lnTo>
                  <a:lnTo>
                    <a:pt x="3025" y="7501"/>
                  </a:lnTo>
                  <a:cubicBezTo>
                    <a:pt x="3025" y="7703"/>
                    <a:pt x="2918" y="7894"/>
                    <a:pt x="2739" y="7977"/>
                  </a:cubicBezTo>
                  <a:cubicBezTo>
                    <a:pt x="2453" y="7715"/>
                    <a:pt x="1513" y="6668"/>
                    <a:pt x="1394" y="4905"/>
                  </a:cubicBezTo>
                  <a:close/>
                  <a:moveTo>
                    <a:pt x="7454" y="8954"/>
                  </a:moveTo>
                  <a:lnTo>
                    <a:pt x="7585" y="8989"/>
                  </a:lnTo>
                  <a:cubicBezTo>
                    <a:pt x="7740" y="9037"/>
                    <a:pt x="7859" y="9132"/>
                    <a:pt x="7966" y="9227"/>
                  </a:cubicBezTo>
                  <a:lnTo>
                    <a:pt x="7454" y="9668"/>
                  </a:lnTo>
                  <a:lnTo>
                    <a:pt x="7454" y="8954"/>
                  </a:lnTo>
                  <a:close/>
                  <a:moveTo>
                    <a:pt x="2311" y="8489"/>
                  </a:moveTo>
                  <a:cubicBezTo>
                    <a:pt x="2632" y="9275"/>
                    <a:pt x="3406" y="9787"/>
                    <a:pt x="4251" y="9787"/>
                  </a:cubicBezTo>
                  <a:cubicBezTo>
                    <a:pt x="4763" y="9787"/>
                    <a:pt x="5251" y="9596"/>
                    <a:pt x="5621" y="9275"/>
                  </a:cubicBezTo>
                  <a:cubicBezTo>
                    <a:pt x="5680" y="9394"/>
                    <a:pt x="5763" y="9501"/>
                    <a:pt x="5823" y="9608"/>
                  </a:cubicBezTo>
                  <a:cubicBezTo>
                    <a:pt x="5371" y="9966"/>
                    <a:pt x="4823" y="10156"/>
                    <a:pt x="4251" y="10156"/>
                  </a:cubicBezTo>
                  <a:cubicBezTo>
                    <a:pt x="3239" y="10156"/>
                    <a:pt x="2334" y="9549"/>
                    <a:pt x="1953" y="8620"/>
                  </a:cubicBezTo>
                  <a:lnTo>
                    <a:pt x="2311" y="8489"/>
                  </a:lnTo>
                  <a:close/>
                  <a:moveTo>
                    <a:pt x="4251" y="0"/>
                  </a:moveTo>
                  <a:cubicBezTo>
                    <a:pt x="2489" y="0"/>
                    <a:pt x="1060" y="1429"/>
                    <a:pt x="1060" y="3203"/>
                  </a:cubicBezTo>
                  <a:lnTo>
                    <a:pt x="1060" y="4572"/>
                  </a:lnTo>
                  <a:cubicBezTo>
                    <a:pt x="1060" y="5858"/>
                    <a:pt x="1477" y="6787"/>
                    <a:pt x="1834" y="7370"/>
                  </a:cubicBezTo>
                  <a:cubicBezTo>
                    <a:pt x="2037" y="7715"/>
                    <a:pt x="2263" y="7965"/>
                    <a:pt x="2406" y="8132"/>
                  </a:cubicBezTo>
                  <a:lnTo>
                    <a:pt x="822" y="8692"/>
                  </a:lnTo>
                  <a:cubicBezTo>
                    <a:pt x="322" y="8870"/>
                    <a:pt x="1" y="9335"/>
                    <a:pt x="1" y="9858"/>
                  </a:cubicBezTo>
                  <a:lnTo>
                    <a:pt x="1" y="11240"/>
                  </a:lnTo>
                  <a:cubicBezTo>
                    <a:pt x="1" y="11323"/>
                    <a:pt x="72" y="11406"/>
                    <a:pt x="167" y="11406"/>
                  </a:cubicBezTo>
                  <a:cubicBezTo>
                    <a:pt x="251" y="11406"/>
                    <a:pt x="322" y="11323"/>
                    <a:pt x="322" y="11240"/>
                  </a:cubicBezTo>
                  <a:lnTo>
                    <a:pt x="322" y="9858"/>
                  </a:lnTo>
                  <a:cubicBezTo>
                    <a:pt x="322" y="9751"/>
                    <a:pt x="334" y="9632"/>
                    <a:pt x="382" y="9537"/>
                  </a:cubicBezTo>
                  <a:lnTo>
                    <a:pt x="1239" y="10275"/>
                  </a:lnTo>
                  <a:cubicBezTo>
                    <a:pt x="1358" y="10370"/>
                    <a:pt x="1430" y="10525"/>
                    <a:pt x="1430" y="10692"/>
                  </a:cubicBezTo>
                  <a:lnTo>
                    <a:pt x="1430" y="11251"/>
                  </a:lnTo>
                  <a:cubicBezTo>
                    <a:pt x="1430" y="11347"/>
                    <a:pt x="1501" y="11418"/>
                    <a:pt x="1596" y="11418"/>
                  </a:cubicBezTo>
                  <a:cubicBezTo>
                    <a:pt x="1680" y="11418"/>
                    <a:pt x="1751" y="11347"/>
                    <a:pt x="1751" y="11251"/>
                  </a:cubicBezTo>
                  <a:lnTo>
                    <a:pt x="1751" y="10692"/>
                  </a:lnTo>
                  <a:cubicBezTo>
                    <a:pt x="1751" y="10430"/>
                    <a:pt x="1632" y="10180"/>
                    <a:pt x="1441" y="10013"/>
                  </a:cubicBezTo>
                  <a:lnTo>
                    <a:pt x="560" y="9263"/>
                  </a:lnTo>
                  <a:cubicBezTo>
                    <a:pt x="668" y="9156"/>
                    <a:pt x="787" y="9061"/>
                    <a:pt x="929" y="9025"/>
                  </a:cubicBezTo>
                  <a:lnTo>
                    <a:pt x="1632" y="8763"/>
                  </a:lnTo>
                  <a:cubicBezTo>
                    <a:pt x="2072" y="9823"/>
                    <a:pt x="3108" y="10525"/>
                    <a:pt x="4275" y="10525"/>
                  </a:cubicBezTo>
                  <a:cubicBezTo>
                    <a:pt x="4906" y="10525"/>
                    <a:pt x="5525" y="10311"/>
                    <a:pt x="6013" y="9930"/>
                  </a:cubicBezTo>
                  <a:cubicBezTo>
                    <a:pt x="6240" y="10311"/>
                    <a:pt x="6418" y="10728"/>
                    <a:pt x="6418" y="11251"/>
                  </a:cubicBezTo>
                  <a:cubicBezTo>
                    <a:pt x="6418" y="11347"/>
                    <a:pt x="6490" y="11418"/>
                    <a:pt x="6573" y="11418"/>
                  </a:cubicBezTo>
                  <a:cubicBezTo>
                    <a:pt x="6668" y="11418"/>
                    <a:pt x="6740" y="11347"/>
                    <a:pt x="6740" y="11251"/>
                  </a:cubicBezTo>
                  <a:cubicBezTo>
                    <a:pt x="6740" y="10513"/>
                    <a:pt x="6430" y="9989"/>
                    <a:pt x="6109" y="9477"/>
                  </a:cubicBezTo>
                  <a:cubicBezTo>
                    <a:pt x="5787" y="8942"/>
                    <a:pt x="5490" y="8453"/>
                    <a:pt x="5490" y="7691"/>
                  </a:cubicBezTo>
                  <a:lnTo>
                    <a:pt x="5490" y="7513"/>
                  </a:lnTo>
                  <a:cubicBezTo>
                    <a:pt x="5490" y="7430"/>
                    <a:pt x="5418" y="7358"/>
                    <a:pt x="5323" y="7358"/>
                  </a:cubicBezTo>
                  <a:cubicBezTo>
                    <a:pt x="5240" y="7358"/>
                    <a:pt x="5168" y="7430"/>
                    <a:pt x="5168" y="7513"/>
                  </a:cubicBezTo>
                  <a:lnTo>
                    <a:pt x="5168" y="7691"/>
                  </a:lnTo>
                  <a:cubicBezTo>
                    <a:pt x="5168" y="8227"/>
                    <a:pt x="5299" y="8644"/>
                    <a:pt x="5478" y="9025"/>
                  </a:cubicBezTo>
                  <a:cubicBezTo>
                    <a:pt x="5144" y="9335"/>
                    <a:pt x="4716" y="9501"/>
                    <a:pt x="4251" y="9501"/>
                  </a:cubicBezTo>
                  <a:cubicBezTo>
                    <a:pt x="3537" y="9501"/>
                    <a:pt x="2906" y="9085"/>
                    <a:pt x="2620" y="8442"/>
                  </a:cubicBezTo>
                  <a:lnTo>
                    <a:pt x="2763" y="8382"/>
                  </a:lnTo>
                  <a:cubicBezTo>
                    <a:pt x="3120" y="8263"/>
                    <a:pt x="3346" y="7918"/>
                    <a:pt x="3346" y="7549"/>
                  </a:cubicBezTo>
                  <a:lnTo>
                    <a:pt x="3346" y="6977"/>
                  </a:lnTo>
                  <a:cubicBezTo>
                    <a:pt x="3632" y="7084"/>
                    <a:pt x="3930" y="7144"/>
                    <a:pt x="4251" y="7144"/>
                  </a:cubicBezTo>
                  <a:cubicBezTo>
                    <a:pt x="5501" y="7144"/>
                    <a:pt x="6549" y="6203"/>
                    <a:pt x="6704" y="5001"/>
                  </a:cubicBezTo>
                  <a:lnTo>
                    <a:pt x="6811" y="5001"/>
                  </a:lnTo>
                  <a:cubicBezTo>
                    <a:pt x="6918" y="5001"/>
                    <a:pt x="7025" y="4977"/>
                    <a:pt x="7109" y="4929"/>
                  </a:cubicBezTo>
                  <a:lnTo>
                    <a:pt x="7109" y="11251"/>
                  </a:lnTo>
                  <a:cubicBezTo>
                    <a:pt x="7109" y="11347"/>
                    <a:pt x="7180" y="11418"/>
                    <a:pt x="7276" y="11418"/>
                  </a:cubicBezTo>
                  <a:cubicBezTo>
                    <a:pt x="7359" y="11418"/>
                    <a:pt x="7442" y="11347"/>
                    <a:pt x="7442" y="11251"/>
                  </a:cubicBezTo>
                  <a:lnTo>
                    <a:pt x="7442" y="10108"/>
                  </a:lnTo>
                  <a:lnTo>
                    <a:pt x="8121" y="9525"/>
                  </a:lnTo>
                  <a:cubicBezTo>
                    <a:pt x="8168" y="9632"/>
                    <a:pt x="8180" y="9739"/>
                    <a:pt x="8180" y="9847"/>
                  </a:cubicBezTo>
                  <a:lnTo>
                    <a:pt x="8180" y="11228"/>
                  </a:lnTo>
                  <a:cubicBezTo>
                    <a:pt x="8180" y="11311"/>
                    <a:pt x="8252" y="11394"/>
                    <a:pt x="8347" y="11394"/>
                  </a:cubicBezTo>
                  <a:cubicBezTo>
                    <a:pt x="8430" y="11394"/>
                    <a:pt x="8514" y="11311"/>
                    <a:pt x="8514" y="11228"/>
                  </a:cubicBezTo>
                  <a:lnTo>
                    <a:pt x="8514" y="9847"/>
                  </a:lnTo>
                  <a:cubicBezTo>
                    <a:pt x="8526" y="9323"/>
                    <a:pt x="8204" y="8846"/>
                    <a:pt x="7692" y="8680"/>
                  </a:cubicBezTo>
                  <a:lnTo>
                    <a:pt x="7454" y="8596"/>
                  </a:lnTo>
                  <a:lnTo>
                    <a:pt x="7454" y="3203"/>
                  </a:lnTo>
                  <a:cubicBezTo>
                    <a:pt x="7454" y="1453"/>
                    <a:pt x="6025" y="0"/>
                    <a:pt x="425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3954;p79">
              <a:extLst>
                <a:ext uri="{FF2B5EF4-FFF2-40B4-BE49-F238E27FC236}">
                  <a16:creationId xmlns:a16="http://schemas.microsoft.com/office/drawing/2014/main" id="{7C90E804-E0CF-0040-A7A1-903E3CAE7F4A}"/>
                </a:ext>
              </a:extLst>
            </p:cNvPr>
            <p:cNvSpPr/>
            <p:nvPr/>
          </p:nvSpPr>
          <p:spPr>
            <a:xfrm>
              <a:off x="6785941" y="3884229"/>
              <a:ext cx="29082" cy="16442"/>
            </a:xfrm>
            <a:custGeom>
              <a:avLst/>
              <a:gdLst/>
              <a:ahLst/>
              <a:cxnLst/>
              <a:rect l="l" t="t" r="r" b="b"/>
              <a:pathLst>
                <a:path w="918" h="519" extrusionOk="0">
                  <a:moveTo>
                    <a:pt x="717" y="1"/>
                  </a:moveTo>
                  <a:cubicBezTo>
                    <a:pt x="701" y="1"/>
                    <a:pt x="684" y="3"/>
                    <a:pt x="668" y="7"/>
                  </a:cubicBezTo>
                  <a:lnTo>
                    <a:pt x="144" y="185"/>
                  </a:lnTo>
                  <a:cubicBezTo>
                    <a:pt x="49" y="221"/>
                    <a:pt x="1" y="304"/>
                    <a:pt x="37" y="400"/>
                  </a:cubicBezTo>
                  <a:cubicBezTo>
                    <a:pt x="61" y="471"/>
                    <a:pt x="120" y="519"/>
                    <a:pt x="191" y="519"/>
                  </a:cubicBezTo>
                  <a:cubicBezTo>
                    <a:pt x="215" y="519"/>
                    <a:pt x="227" y="519"/>
                    <a:pt x="263" y="495"/>
                  </a:cubicBezTo>
                  <a:lnTo>
                    <a:pt x="787" y="316"/>
                  </a:lnTo>
                  <a:cubicBezTo>
                    <a:pt x="870" y="304"/>
                    <a:pt x="918" y="209"/>
                    <a:pt x="882" y="114"/>
                  </a:cubicBezTo>
                  <a:cubicBezTo>
                    <a:pt x="862" y="45"/>
                    <a:pt x="794" y="1"/>
                    <a:pt x="7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24475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title"/>
          </p:nvPr>
        </p:nvSpPr>
        <p:spPr>
          <a:xfrm>
            <a:off x="626625" y="338175"/>
            <a:ext cx="6084000" cy="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 go to code</a:t>
            </a:r>
            <a:endParaRPr dirty="0"/>
          </a:p>
        </p:txBody>
      </p:sp>
      <p:sp>
        <p:nvSpPr>
          <p:cNvPr id="330" name="Google Shape;330;p32"/>
          <p:cNvSpPr/>
          <p:nvPr/>
        </p:nvSpPr>
        <p:spPr>
          <a:xfrm>
            <a:off x="3650822" y="2633495"/>
            <a:ext cx="12710" cy="35957"/>
          </a:xfrm>
          <a:custGeom>
            <a:avLst/>
            <a:gdLst/>
            <a:ahLst/>
            <a:cxnLst/>
            <a:rect l="l" t="t" r="r" b="b"/>
            <a:pathLst>
              <a:path w="667" h="1887" extrusionOk="0">
                <a:moveTo>
                  <a:pt x="506" y="0"/>
                </a:moveTo>
                <a:cubicBezTo>
                  <a:pt x="453" y="0"/>
                  <a:pt x="402" y="30"/>
                  <a:pt x="378" y="81"/>
                </a:cubicBezTo>
                <a:cubicBezTo>
                  <a:pt x="123" y="591"/>
                  <a:pt x="0" y="1135"/>
                  <a:pt x="0" y="1746"/>
                </a:cubicBezTo>
                <a:cubicBezTo>
                  <a:pt x="0" y="1824"/>
                  <a:pt x="63" y="1886"/>
                  <a:pt x="140" y="1886"/>
                </a:cubicBezTo>
                <a:cubicBezTo>
                  <a:pt x="218" y="1886"/>
                  <a:pt x="280" y="1824"/>
                  <a:pt x="280" y="1746"/>
                </a:cubicBezTo>
                <a:cubicBezTo>
                  <a:pt x="280" y="1181"/>
                  <a:pt x="394" y="677"/>
                  <a:pt x="630" y="206"/>
                </a:cubicBezTo>
                <a:cubicBezTo>
                  <a:pt x="667" y="136"/>
                  <a:pt x="639" y="50"/>
                  <a:pt x="569" y="15"/>
                </a:cubicBezTo>
                <a:cubicBezTo>
                  <a:pt x="549" y="5"/>
                  <a:pt x="527" y="0"/>
                  <a:pt x="50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2"/>
          <p:cNvSpPr/>
          <p:nvPr/>
        </p:nvSpPr>
        <p:spPr>
          <a:xfrm>
            <a:off x="4476760" y="734371"/>
            <a:ext cx="4039167" cy="3891256"/>
          </a:xfrm>
          <a:custGeom>
            <a:avLst/>
            <a:gdLst/>
            <a:ahLst/>
            <a:cxnLst/>
            <a:rect l="l" t="t" r="r" b="b"/>
            <a:pathLst>
              <a:path w="205138" h="197626" extrusionOk="0">
                <a:moveTo>
                  <a:pt x="118317" y="1"/>
                </a:moveTo>
                <a:cubicBezTo>
                  <a:pt x="118225" y="1"/>
                  <a:pt x="118134" y="2"/>
                  <a:pt x="118043" y="3"/>
                </a:cubicBezTo>
                <a:cubicBezTo>
                  <a:pt x="89747" y="445"/>
                  <a:pt x="90632" y="18129"/>
                  <a:pt x="82233" y="42446"/>
                </a:cubicBezTo>
                <a:cubicBezTo>
                  <a:pt x="73832" y="66761"/>
                  <a:pt x="45537" y="55707"/>
                  <a:pt x="26527" y="64550"/>
                </a:cubicBezTo>
                <a:cubicBezTo>
                  <a:pt x="7517" y="73393"/>
                  <a:pt x="13706" y="109645"/>
                  <a:pt x="14590" y="117603"/>
                </a:cubicBezTo>
                <a:cubicBezTo>
                  <a:pt x="15475" y="125561"/>
                  <a:pt x="6190" y="119371"/>
                  <a:pt x="3095" y="125119"/>
                </a:cubicBezTo>
                <a:cubicBezTo>
                  <a:pt x="1" y="130866"/>
                  <a:pt x="2158" y="141743"/>
                  <a:pt x="2158" y="141743"/>
                </a:cubicBezTo>
                <a:lnTo>
                  <a:pt x="178611" y="197625"/>
                </a:lnTo>
                <a:cubicBezTo>
                  <a:pt x="178611" y="197625"/>
                  <a:pt x="179937" y="195414"/>
                  <a:pt x="185684" y="186131"/>
                </a:cubicBezTo>
                <a:cubicBezTo>
                  <a:pt x="191432" y="176846"/>
                  <a:pt x="172864" y="151204"/>
                  <a:pt x="173684" y="140144"/>
                </a:cubicBezTo>
                <a:cubicBezTo>
                  <a:pt x="174505" y="129084"/>
                  <a:pt x="205137" y="110530"/>
                  <a:pt x="202043" y="89309"/>
                </a:cubicBezTo>
                <a:cubicBezTo>
                  <a:pt x="198958" y="68156"/>
                  <a:pt x="146675" y="1"/>
                  <a:pt x="118317" y="1"/>
                </a:cubicBezTo>
                <a:close/>
              </a:path>
            </a:pathLst>
          </a:custGeom>
          <a:gradFill>
            <a:gsLst>
              <a:gs pos="0">
                <a:srgbClr val="8BE3FF"/>
              </a:gs>
              <a:gs pos="100000">
                <a:srgbClr val="ACFFD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32" name="Google Shape;332;p32"/>
          <p:cNvGrpSpPr/>
          <p:nvPr/>
        </p:nvGrpSpPr>
        <p:grpSpPr>
          <a:xfrm>
            <a:off x="4749388" y="610304"/>
            <a:ext cx="3694120" cy="4125705"/>
            <a:chOff x="4749388" y="610304"/>
            <a:chExt cx="3694120" cy="4125705"/>
          </a:xfrm>
        </p:grpSpPr>
        <p:grpSp>
          <p:nvGrpSpPr>
            <p:cNvPr id="333" name="Google Shape;333;p32"/>
            <p:cNvGrpSpPr/>
            <p:nvPr/>
          </p:nvGrpSpPr>
          <p:grpSpPr>
            <a:xfrm>
              <a:off x="4749388" y="610304"/>
              <a:ext cx="3414364" cy="4125705"/>
              <a:chOff x="4749388" y="610304"/>
              <a:chExt cx="3414364" cy="4125705"/>
            </a:xfrm>
          </p:grpSpPr>
          <p:sp>
            <p:nvSpPr>
              <p:cNvPr id="334" name="Google Shape;334;p32"/>
              <p:cNvSpPr/>
              <p:nvPr/>
            </p:nvSpPr>
            <p:spPr>
              <a:xfrm>
                <a:off x="7913197" y="4599163"/>
                <a:ext cx="177072" cy="63421"/>
              </a:xfrm>
              <a:custGeom>
                <a:avLst/>
                <a:gdLst/>
                <a:ahLst/>
                <a:cxnLst/>
                <a:rect l="l" t="t" r="r" b="b"/>
                <a:pathLst>
                  <a:path w="8993" h="3221" extrusionOk="0">
                    <a:moveTo>
                      <a:pt x="337" y="0"/>
                    </a:moveTo>
                    <a:cubicBezTo>
                      <a:pt x="209" y="0"/>
                      <a:pt x="90" y="82"/>
                      <a:pt x="50" y="211"/>
                    </a:cubicBezTo>
                    <a:cubicBezTo>
                      <a:pt x="0" y="369"/>
                      <a:pt x="89" y="537"/>
                      <a:pt x="247" y="587"/>
                    </a:cubicBezTo>
                    <a:lnTo>
                      <a:pt x="8583" y="3205"/>
                    </a:lnTo>
                    <a:cubicBezTo>
                      <a:pt x="8612" y="3214"/>
                      <a:pt x="8643" y="3219"/>
                      <a:pt x="8673" y="3220"/>
                    </a:cubicBezTo>
                    <a:cubicBezTo>
                      <a:pt x="8822" y="3219"/>
                      <a:pt x="8947" y="3111"/>
                      <a:pt x="8970" y="2964"/>
                    </a:cubicBezTo>
                    <a:cubicBezTo>
                      <a:pt x="8992" y="2818"/>
                      <a:pt x="8905" y="2677"/>
                      <a:pt x="8763" y="2633"/>
                    </a:cubicBezTo>
                    <a:lnTo>
                      <a:pt x="427" y="14"/>
                    </a:lnTo>
                    <a:cubicBezTo>
                      <a:pt x="397" y="5"/>
                      <a:pt x="367" y="0"/>
                      <a:pt x="33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2"/>
              <p:cNvSpPr/>
              <p:nvPr/>
            </p:nvSpPr>
            <p:spPr>
              <a:xfrm>
                <a:off x="4749388" y="3605665"/>
                <a:ext cx="3058015" cy="968079"/>
              </a:xfrm>
              <a:custGeom>
                <a:avLst/>
                <a:gdLst/>
                <a:ahLst/>
                <a:cxnLst/>
                <a:rect l="l" t="t" r="r" b="b"/>
                <a:pathLst>
                  <a:path w="155308" h="49166" extrusionOk="0">
                    <a:moveTo>
                      <a:pt x="335" y="1"/>
                    </a:moveTo>
                    <a:cubicBezTo>
                      <a:pt x="207" y="1"/>
                      <a:pt x="89" y="84"/>
                      <a:pt x="51" y="213"/>
                    </a:cubicBezTo>
                    <a:cubicBezTo>
                      <a:pt x="1" y="370"/>
                      <a:pt x="89" y="539"/>
                      <a:pt x="247" y="589"/>
                    </a:cubicBezTo>
                    <a:lnTo>
                      <a:pt x="154899" y="49152"/>
                    </a:lnTo>
                    <a:cubicBezTo>
                      <a:pt x="154929" y="49161"/>
                      <a:pt x="154958" y="49166"/>
                      <a:pt x="154989" y="49166"/>
                    </a:cubicBezTo>
                    <a:cubicBezTo>
                      <a:pt x="155137" y="49165"/>
                      <a:pt x="155263" y="49057"/>
                      <a:pt x="155285" y="48911"/>
                    </a:cubicBezTo>
                    <a:cubicBezTo>
                      <a:pt x="155308" y="48764"/>
                      <a:pt x="155220" y="48623"/>
                      <a:pt x="155079" y="48579"/>
                    </a:cubicBezTo>
                    <a:lnTo>
                      <a:pt x="428" y="16"/>
                    </a:lnTo>
                    <a:cubicBezTo>
                      <a:pt x="397" y="6"/>
                      <a:pt x="366" y="1"/>
                      <a:pt x="335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2"/>
              <p:cNvSpPr/>
              <p:nvPr/>
            </p:nvSpPr>
            <p:spPr>
              <a:xfrm>
                <a:off x="5144546" y="3926553"/>
                <a:ext cx="1499787" cy="803529"/>
              </a:xfrm>
              <a:custGeom>
                <a:avLst/>
                <a:gdLst/>
                <a:ahLst/>
                <a:cxnLst/>
                <a:rect l="l" t="t" r="r" b="b"/>
                <a:pathLst>
                  <a:path w="76170" h="40809" extrusionOk="0">
                    <a:moveTo>
                      <a:pt x="16891" y="0"/>
                    </a:moveTo>
                    <a:lnTo>
                      <a:pt x="0" y="20778"/>
                    </a:lnTo>
                    <a:lnTo>
                      <a:pt x="57401" y="40808"/>
                    </a:lnTo>
                    <a:lnTo>
                      <a:pt x="76170" y="20029"/>
                    </a:lnTo>
                    <a:lnTo>
                      <a:pt x="168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2"/>
              <p:cNvSpPr/>
              <p:nvPr/>
            </p:nvSpPr>
            <p:spPr>
              <a:xfrm>
                <a:off x="5137379" y="3920626"/>
                <a:ext cx="1514200" cy="815383"/>
              </a:xfrm>
              <a:custGeom>
                <a:avLst/>
                <a:gdLst/>
                <a:ahLst/>
                <a:cxnLst/>
                <a:rect l="l" t="t" r="r" b="b"/>
                <a:pathLst>
                  <a:path w="76902" h="41411" extrusionOk="0">
                    <a:moveTo>
                      <a:pt x="17357" y="653"/>
                    </a:moveTo>
                    <a:lnTo>
                      <a:pt x="76004" y="20468"/>
                    </a:lnTo>
                    <a:lnTo>
                      <a:pt x="57675" y="40760"/>
                    </a:lnTo>
                    <a:lnTo>
                      <a:pt x="867" y="20936"/>
                    </a:lnTo>
                    <a:lnTo>
                      <a:pt x="17357" y="653"/>
                    </a:lnTo>
                    <a:close/>
                    <a:moveTo>
                      <a:pt x="17258" y="0"/>
                    </a:moveTo>
                    <a:cubicBezTo>
                      <a:pt x="17168" y="0"/>
                      <a:pt x="17081" y="40"/>
                      <a:pt x="17023" y="112"/>
                    </a:cubicBezTo>
                    <a:lnTo>
                      <a:pt x="131" y="20890"/>
                    </a:lnTo>
                    <a:cubicBezTo>
                      <a:pt x="0" y="21051"/>
                      <a:pt x="69" y="21294"/>
                      <a:pt x="266" y="21362"/>
                    </a:cubicBezTo>
                    <a:lnTo>
                      <a:pt x="57665" y="41394"/>
                    </a:lnTo>
                    <a:cubicBezTo>
                      <a:pt x="57697" y="41404"/>
                      <a:pt x="57731" y="41410"/>
                      <a:pt x="57765" y="41410"/>
                    </a:cubicBezTo>
                    <a:cubicBezTo>
                      <a:pt x="57850" y="41410"/>
                      <a:pt x="57931" y="41373"/>
                      <a:pt x="57988" y="41309"/>
                    </a:cubicBezTo>
                    <a:lnTo>
                      <a:pt x="76757" y="20531"/>
                    </a:lnTo>
                    <a:cubicBezTo>
                      <a:pt x="76901" y="20371"/>
                      <a:pt x="76835" y="20115"/>
                      <a:pt x="76630" y="20045"/>
                    </a:cubicBezTo>
                    <a:lnTo>
                      <a:pt x="17352" y="16"/>
                    </a:lnTo>
                    <a:cubicBezTo>
                      <a:pt x="17321" y="5"/>
                      <a:pt x="17289" y="0"/>
                      <a:pt x="1725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2"/>
              <p:cNvSpPr/>
              <p:nvPr/>
            </p:nvSpPr>
            <p:spPr>
              <a:xfrm>
                <a:off x="5351606" y="4040164"/>
                <a:ext cx="1136034" cy="581091"/>
              </a:xfrm>
              <a:custGeom>
                <a:avLst/>
                <a:gdLst/>
                <a:ahLst/>
                <a:cxnLst/>
                <a:rect l="l" t="t" r="r" b="b"/>
                <a:pathLst>
                  <a:path w="57696" h="29512" extrusionOk="0">
                    <a:moveTo>
                      <a:pt x="12601" y="1"/>
                    </a:moveTo>
                    <a:lnTo>
                      <a:pt x="1" y="14591"/>
                    </a:lnTo>
                    <a:lnTo>
                      <a:pt x="45096" y="29512"/>
                    </a:lnTo>
                    <a:lnTo>
                      <a:pt x="57696" y="15917"/>
                    </a:lnTo>
                    <a:lnTo>
                      <a:pt x="12601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2"/>
              <p:cNvSpPr/>
              <p:nvPr/>
            </p:nvSpPr>
            <p:spPr>
              <a:xfrm>
                <a:off x="5344380" y="4034257"/>
                <a:ext cx="1150506" cy="592925"/>
              </a:xfrm>
              <a:custGeom>
                <a:avLst/>
                <a:gdLst/>
                <a:ahLst/>
                <a:cxnLst/>
                <a:rect l="l" t="t" r="r" b="b"/>
                <a:pathLst>
                  <a:path w="58431" h="30113" extrusionOk="0">
                    <a:moveTo>
                      <a:pt x="13063" y="653"/>
                    </a:moveTo>
                    <a:lnTo>
                      <a:pt x="57533" y="16349"/>
                    </a:lnTo>
                    <a:lnTo>
                      <a:pt x="45374" y="29466"/>
                    </a:lnTo>
                    <a:lnTo>
                      <a:pt x="891" y="14747"/>
                    </a:lnTo>
                    <a:lnTo>
                      <a:pt x="13063" y="653"/>
                    </a:lnTo>
                    <a:close/>
                    <a:moveTo>
                      <a:pt x="12969" y="1"/>
                    </a:moveTo>
                    <a:cubicBezTo>
                      <a:pt x="12883" y="1"/>
                      <a:pt x="12799" y="37"/>
                      <a:pt x="12740" y="104"/>
                    </a:cubicBezTo>
                    <a:lnTo>
                      <a:pt x="140" y="14695"/>
                    </a:lnTo>
                    <a:cubicBezTo>
                      <a:pt x="0" y="14856"/>
                      <a:pt x="70" y="15108"/>
                      <a:pt x="274" y="15176"/>
                    </a:cubicBezTo>
                    <a:lnTo>
                      <a:pt x="45368" y="30097"/>
                    </a:lnTo>
                    <a:cubicBezTo>
                      <a:pt x="45399" y="30108"/>
                      <a:pt x="45431" y="30113"/>
                      <a:pt x="45463" y="30113"/>
                    </a:cubicBezTo>
                    <a:cubicBezTo>
                      <a:pt x="45546" y="30113"/>
                      <a:pt x="45625" y="30077"/>
                      <a:pt x="45682" y="30016"/>
                    </a:cubicBezTo>
                    <a:lnTo>
                      <a:pt x="58283" y="16421"/>
                    </a:lnTo>
                    <a:cubicBezTo>
                      <a:pt x="58430" y="16263"/>
                      <a:pt x="58366" y="16006"/>
                      <a:pt x="58162" y="15934"/>
                    </a:cubicBezTo>
                    <a:lnTo>
                      <a:pt x="13067" y="17"/>
                    </a:lnTo>
                    <a:cubicBezTo>
                      <a:pt x="13035" y="6"/>
                      <a:pt x="13002" y="1"/>
                      <a:pt x="129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2"/>
              <p:cNvSpPr/>
              <p:nvPr/>
            </p:nvSpPr>
            <p:spPr>
              <a:xfrm>
                <a:off x="5327762" y="1230441"/>
                <a:ext cx="2829965" cy="2851368"/>
              </a:xfrm>
              <a:custGeom>
                <a:avLst/>
                <a:gdLst/>
                <a:ahLst/>
                <a:cxnLst/>
                <a:rect l="l" t="t" r="r" b="b"/>
                <a:pathLst>
                  <a:path w="143726" h="144813" extrusionOk="0">
                    <a:moveTo>
                      <a:pt x="90746" y="0"/>
                    </a:moveTo>
                    <a:cubicBezTo>
                      <a:pt x="89662" y="0"/>
                      <a:pt x="88308" y="521"/>
                      <a:pt x="86998" y="974"/>
                    </a:cubicBezTo>
                    <a:cubicBezTo>
                      <a:pt x="84084" y="1983"/>
                      <a:pt x="76236" y="9607"/>
                      <a:pt x="74442" y="14428"/>
                    </a:cubicBezTo>
                    <a:cubicBezTo>
                      <a:pt x="72648" y="19249"/>
                      <a:pt x="74218" y="20818"/>
                      <a:pt x="77357" y="23733"/>
                    </a:cubicBezTo>
                    <a:cubicBezTo>
                      <a:pt x="80496" y="26647"/>
                      <a:pt x="84308" y="32590"/>
                      <a:pt x="86326" y="38195"/>
                    </a:cubicBezTo>
                    <a:cubicBezTo>
                      <a:pt x="88344" y="43801"/>
                      <a:pt x="90922" y="49182"/>
                      <a:pt x="95070" y="50640"/>
                    </a:cubicBezTo>
                    <a:cubicBezTo>
                      <a:pt x="95070" y="50640"/>
                      <a:pt x="88456" y="53778"/>
                      <a:pt x="84083" y="56918"/>
                    </a:cubicBezTo>
                    <a:cubicBezTo>
                      <a:pt x="79711" y="60056"/>
                      <a:pt x="77581" y="61515"/>
                      <a:pt x="77581" y="61515"/>
                    </a:cubicBezTo>
                    <a:cubicBezTo>
                      <a:pt x="77581" y="61515"/>
                      <a:pt x="71638" y="63196"/>
                      <a:pt x="69396" y="66110"/>
                    </a:cubicBezTo>
                    <a:cubicBezTo>
                      <a:pt x="67154" y="69026"/>
                      <a:pt x="66258" y="70931"/>
                      <a:pt x="66258" y="70931"/>
                    </a:cubicBezTo>
                    <a:cubicBezTo>
                      <a:pt x="66258" y="70931"/>
                      <a:pt x="45965" y="74408"/>
                      <a:pt x="39687" y="79788"/>
                    </a:cubicBezTo>
                    <a:cubicBezTo>
                      <a:pt x="39687" y="79788"/>
                      <a:pt x="30382" y="82255"/>
                      <a:pt x="26458" y="85955"/>
                    </a:cubicBezTo>
                    <a:cubicBezTo>
                      <a:pt x="22535" y="89654"/>
                      <a:pt x="20741" y="96493"/>
                      <a:pt x="20741" y="96493"/>
                    </a:cubicBezTo>
                    <a:cubicBezTo>
                      <a:pt x="20741" y="96493"/>
                      <a:pt x="15472" y="100978"/>
                      <a:pt x="13004" y="102323"/>
                    </a:cubicBezTo>
                    <a:cubicBezTo>
                      <a:pt x="10537" y="103668"/>
                      <a:pt x="6502" y="106247"/>
                      <a:pt x="4484" y="112301"/>
                    </a:cubicBezTo>
                    <a:cubicBezTo>
                      <a:pt x="2466" y="118355"/>
                      <a:pt x="0" y="132033"/>
                      <a:pt x="0" y="132033"/>
                    </a:cubicBezTo>
                    <a:lnTo>
                      <a:pt x="6278" y="134947"/>
                    </a:lnTo>
                    <a:cubicBezTo>
                      <a:pt x="6278" y="134947"/>
                      <a:pt x="6391" y="131359"/>
                      <a:pt x="11997" y="125866"/>
                    </a:cubicBezTo>
                    <a:cubicBezTo>
                      <a:pt x="17602" y="120373"/>
                      <a:pt x="21077" y="111068"/>
                      <a:pt x="21526" y="110844"/>
                    </a:cubicBezTo>
                    <a:cubicBezTo>
                      <a:pt x="21975" y="110619"/>
                      <a:pt x="31840" y="104116"/>
                      <a:pt x="31840" y="104116"/>
                    </a:cubicBezTo>
                    <a:cubicBezTo>
                      <a:pt x="31840" y="104116"/>
                      <a:pt x="39463" y="109386"/>
                      <a:pt x="48096" y="110843"/>
                    </a:cubicBezTo>
                    <a:cubicBezTo>
                      <a:pt x="50834" y="111305"/>
                      <a:pt x="53662" y="111463"/>
                      <a:pt x="56248" y="111463"/>
                    </a:cubicBezTo>
                    <a:cubicBezTo>
                      <a:pt x="61815" y="111463"/>
                      <a:pt x="66258" y="110731"/>
                      <a:pt x="66258" y="110731"/>
                    </a:cubicBezTo>
                    <a:lnTo>
                      <a:pt x="66258" y="110731"/>
                    </a:lnTo>
                    <a:lnTo>
                      <a:pt x="63568" y="119027"/>
                    </a:lnTo>
                    <a:cubicBezTo>
                      <a:pt x="63568" y="119027"/>
                      <a:pt x="57401" y="121718"/>
                      <a:pt x="55831" y="124969"/>
                    </a:cubicBezTo>
                    <a:cubicBezTo>
                      <a:pt x="54261" y="128220"/>
                      <a:pt x="46863" y="140553"/>
                      <a:pt x="46863" y="140553"/>
                    </a:cubicBezTo>
                    <a:lnTo>
                      <a:pt x="52132" y="144813"/>
                    </a:lnTo>
                    <a:cubicBezTo>
                      <a:pt x="52132" y="144813"/>
                      <a:pt x="57625" y="140553"/>
                      <a:pt x="65361" y="136629"/>
                    </a:cubicBezTo>
                    <a:cubicBezTo>
                      <a:pt x="73097" y="132705"/>
                      <a:pt x="75003" y="129902"/>
                      <a:pt x="77245" y="125306"/>
                    </a:cubicBezTo>
                    <a:cubicBezTo>
                      <a:pt x="79487" y="120710"/>
                      <a:pt x="82290" y="111964"/>
                      <a:pt x="82403" y="111179"/>
                    </a:cubicBezTo>
                    <a:cubicBezTo>
                      <a:pt x="82515" y="110395"/>
                      <a:pt x="84756" y="108378"/>
                      <a:pt x="85093" y="103557"/>
                    </a:cubicBezTo>
                    <a:lnTo>
                      <a:pt x="85430" y="98736"/>
                    </a:lnTo>
                    <a:lnTo>
                      <a:pt x="97200" y="88197"/>
                    </a:lnTo>
                    <a:cubicBezTo>
                      <a:pt x="97200" y="88197"/>
                      <a:pt x="106506" y="84497"/>
                      <a:pt x="114241" y="75976"/>
                    </a:cubicBezTo>
                    <a:cubicBezTo>
                      <a:pt x="121976" y="67456"/>
                      <a:pt x="123211" y="63309"/>
                      <a:pt x="123994" y="55685"/>
                    </a:cubicBezTo>
                    <a:cubicBezTo>
                      <a:pt x="124779" y="48061"/>
                      <a:pt x="127919" y="17903"/>
                      <a:pt x="128030" y="17455"/>
                    </a:cubicBezTo>
                    <a:cubicBezTo>
                      <a:pt x="128143" y="17007"/>
                      <a:pt x="129152" y="14764"/>
                      <a:pt x="130498" y="14540"/>
                    </a:cubicBezTo>
                    <a:cubicBezTo>
                      <a:pt x="130520" y="14537"/>
                      <a:pt x="130545" y="14535"/>
                      <a:pt x="130571" y="14535"/>
                    </a:cubicBezTo>
                    <a:cubicBezTo>
                      <a:pt x="132093" y="14535"/>
                      <a:pt x="139259" y="20830"/>
                      <a:pt x="140251" y="21491"/>
                    </a:cubicBezTo>
                    <a:cubicBezTo>
                      <a:pt x="140681" y="21777"/>
                      <a:pt x="141293" y="22002"/>
                      <a:pt x="141873" y="22002"/>
                    </a:cubicBezTo>
                    <a:cubicBezTo>
                      <a:pt x="142653" y="22002"/>
                      <a:pt x="143373" y="21592"/>
                      <a:pt x="143502" y="20369"/>
                    </a:cubicBezTo>
                    <a:cubicBezTo>
                      <a:pt x="143726" y="18240"/>
                      <a:pt x="141933" y="12971"/>
                      <a:pt x="136215" y="7252"/>
                    </a:cubicBezTo>
                    <a:cubicBezTo>
                      <a:pt x="132047" y="3084"/>
                      <a:pt x="128712" y="1478"/>
                      <a:pt x="126690" y="1478"/>
                    </a:cubicBezTo>
                    <a:cubicBezTo>
                      <a:pt x="125938" y="1478"/>
                      <a:pt x="125368" y="1700"/>
                      <a:pt x="125003" y="2095"/>
                    </a:cubicBezTo>
                    <a:cubicBezTo>
                      <a:pt x="123659" y="3552"/>
                      <a:pt x="124555" y="6691"/>
                      <a:pt x="123659" y="11288"/>
                    </a:cubicBezTo>
                    <a:cubicBezTo>
                      <a:pt x="122761" y="15885"/>
                      <a:pt x="117157" y="32478"/>
                      <a:pt x="114354" y="40326"/>
                    </a:cubicBezTo>
                    <a:cubicBezTo>
                      <a:pt x="111550" y="48174"/>
                      <a:pt x="112447" y="58825"/>
                      <a:pt x="112447" y="58825"/>
                    </a:cubicBezTo>
                    <a:cubicBezTo>
                      <a:pt x="112447" y="58825"/>
                      <a:pt x="108635" y="60169"/>
                      <a:pt x="105945" y="62187"/>
                    </a:cubicBezTo>
                    <a:cubicBezTo>
                      <a:pt x="103254" y="64204"/>
                      <a:pt x="99106" y="67008"/>
                      <a:pt x="99106" y="67008"/>
                    </a:cubicBezTo>
                    <a:lnTo>
                      <a:pt x="97985" y="66447"/>
                    </a:lnTo>
                    <a:cubicBezTo>
                      <a:pt x="97985" y="66447"/>
                      <a:pt x="104263" y="60169"/>
                      <a:pt x="106169" y="56581"/>
                    </a:cubicBezTo>
                    <a:cubicBezTo>
                      <a:pt x="108075" y="52993"/>
                      <a:pt x="108635" y="52769"/>
                      <a:pt x="107626" y="50640"/>
                    </a:cubicBezTo>
                    <a:cubicBezTo>
                      <a:pt x="106617" y="48509"/>
                      <a:pt x="98433" y="38195"/>
                      <a:pt x="94845" y="33599"/>
                    </a:cubicBezTo>
                    <a:cubicBezTo>
                      <a:pt x="91258" y="29002"/>
                      <a:pt x="86886" y="21267"/>
                      <a:pt x="85989" y="19025"/>
                    </a:cubicBezTo>
                    <a:cubicBezTo>
                      <a:pt x="85093" y="16782"/>
                      <a:pt x="85205" y="14540"/>
                      <a:pt x="85878" y="12971"/>
                    </a:cubicBezTo>
                    <a:cubicBezTo>
                      <a:pt x="86550" y="11401"/>
                      <a:pt x="92828" y="8261"/>
                      <a:pt x="92941" y="3440"/>
                    </a:cubicBezTo>
                    <a:cubicBezTo>
                      <a:pt x="93002" y="784"/>
                      <a:pt x="92077" y="0"/>
                      <a:pt x="907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2"/>
              <p:cNvSpPr/>
              <p:nvPr/>
            </p:nvSpPr>
            <p:spPr>
              <a:xfrm>
                <a:off x="5321461" y="1224534"/>
                <a:ext cx="2842291" cy="2863221"/>
              </a:xfrm>
              <a:custGeom>
                <a:avLst/>
                <a:gdLst/>
                <a:ahLst/>
                <a:cxnLst/>
                <a:rect l="l" t="t" r="r" b="b"/>
                <a:pathLst>
                  <a:path w="144352" h="145415" extrusionOk="0">
                    <a:moveTo>
                      <a:pt x="91065" y="603"/>
                    </a:moveTo>
                    <a:cubicBezTo>
                      <a:pt x="91483" y="603"/>
                      <a:pt x="91848" y="687"/>
                      <a:pt x="92136" y="896"/>
                    </a:cubicBezTo>
                    <a:cubicBezTo>
                      <a:pt x="92717" y="1318"/>
                      <a:pt x="92993" y="2272"/>
                      <a:pt x="92959" y="3734"/>
                    </a:cubicBezTo>
                    <a:cubicBezTo>
                      <a:pt x="92886" y="6901"/>
                      <a:pt x="90026" y="9320"/>
                      <a:pt x="87940" y="11087"/>
                    </a:cubicBezTo>
                    <a:cubicBezTo>
                      <a:pt x="86946" y="11928"/>
                      <a:pt x="86160" y="12592"/>
                      <a:pt x="85921" y="13152"/>
                    </a:cubicBezTo>
                    <a:cubicBezTo>
                      <a:pt x="85142" y="14970"/>
                      <a:pt x="85182" y="17318"/>
                      <a:pt x="86030" y="19436"/>
                    </a:cubicBezTo>
                    <a:cubicBezTo>
                      <a:pt x="86941" y="21716"/>
                      <a:pt x="91326" y="29468"/>
                      <a:pt x="94929" y="34085"/>
                    </a:cubicBezTo>
                    <a:lnTo>
                      <a:pt x="96559" y="36168"/>
                    </a:lnTo>
                    <a:cubicBezTo>
                      <a:pt x="100394" y="41060"/>
                      <a:pt x="106812" y="49249"/>
                      <a:pt x="107674" y="51069"/>
                    </a:cubicBezTo>
                    <a:cubicBezTo>
                      <a:pt x="108449" y="52705"/>
                      <a:pt x="108264" y="53039"/>
                      <a:pt x="107063" y="55204"/>
                    </a:cubicBezTo>
                    <a:cubicBezTo>
                      <a:pt x="106820" y="55639"/>
                      <a:pt x="106540" y="56144"/>
                      <a:pt x="106222" y="56741"/>
                    </a:cubicBezTo>
                    <a:cubicBezTo>
                      <a:pt x="104361" y="60247"/>
                      <a:pt x="98154" y="66473"/>
                      <a:pt x="98091" y="66536"/>
                    </a:cubicBezTo>
                    <a:cubicBezTo>
                      <a:pt x="97947" y="66681"/>
                      <a:pt x="97987" y="66925"/>
                      <a:pt x="98169" y="67016"/>
                    </a:cubicBezTo>
                    <a:lnTo>
                      <a:pt x="99291" y="67577"/>
                    </a:lnTo>
                    <a:cubicBezTo>
                      <a:pt x="99334" y="67598"/>
                      <a:pt x="99380" y="67609"/>
                      <a:pt x="99426" y="67609"/>
                    </a:cubicBezTo>
                    <a:cubicBezTo>
                      <a:pt x="99484" y="67609"/>
                      <a:pt x="99543" y="67592"/>
                      <a:pt x="99593" y="67557"/>
                    </a:cubicBezTo>
                    <a:cubicBezTo>
                      <a:pt x="99635" y="67530"/>
                      <a:pt x="103779" y="64728"/>
                      <a:pt x="106444" y="62728"/>
                    </a:cubicBezTo>
                    <a:cubicBezTo>
                      <a:pt x="109066" y="60762"/>
                      <a:pt x="112829" y="59421"/>
                      <a:pt x="112866" y="59408"/>
                    </a:cubicBezTo>
                    <a:cubicBezTo>
                      <a:pt x="112995" y="59363"/>
                      <a:pt x="113077" y="59236"/>
                      <a:pt x="113066" y="59100"/>
                    </a:cubicBezTo>
                    <a:cubicBezTo>
                      <a:pt x="113057" y="58994"/>
                      <a:pt x="112206" y="48425"/>
                      <a:pt x="114955" y="40727"/>
                    </a:cubicBezTo>
                    <a:cubicBezTo>
                      <a:pt x="117754" y="32890"/>
                      <a:pt x="123361" y="16314"/>
                      <a:pt x="124273" y="11647"/>
                    </a:cubicBezTo>
                    <a:cubicBezTo>
                      <a:pt x="124665" y="9634"/>
                      <a:pt x="124720" y="7878"/>
                      <a:pt x="124762" y="6468"/>
                    </a:cubicBezTo>
                    <a:cubicBezTo>
                      <a:pt x="124818" y="4654"/>
                      <a:pt x="124857" y="3344"/>
                      <a:pt x="125544" y="2600"/>
                    </a:cubicBezTo>
                    <a:cubicBezTo>
                      <a:pt x="125846" y="2272"/>
                      <a:pt x="126330" y="2092"/>
                      <a:pt x="126942" y="2080"/>
                    </a:cubicBezTo>
                    <a:cubicBezTo>
                      <a:pt x="126966" y="2080"/>
                      <a:pt x="126991" y="2080"/>
                      <a:pt x="127015" y="2080"/>
                    </a:cubicBezTo>
                    <a:cubicBezTo>
                      <a:pt x="129303" y="2080"/>
                      <a:pt x="132754" y="4198"/>
                      <a:pt x="136321" y="7766"/>
                    </a:cubicBezTo>
                    <a:cubicBezTo>
                      <a:pt x="142001" y="13445"/>
                      <a:pt x="143740" y="18576"/>
                      <a:pt x="143522" y="20638"/>
                    </a:cubicBezTo>
                    <a:cubicBezTo>
                      <a:pt x="143457" y="21270"/>
                      <a:pt x="143216" y="21688"/>
                      <a:pt x="142808" y="21878"/>
                    </a:cubicBezTo>
                    <a:cubicBezTo>
                      <a:pt x="142624" y="21965"/>
                      <a:pt x="142412" y="22003"/>
                      <a:pt x="142191" y="22003"/>
                    </a:cubicBezTo>
                    <a:cubicBezTo>
                      <a:pt x="141688" y="22003"/>
                      <a:pt x="141134" y="21807"/>
                      <a:pt x="140737" y="21542"/>
                    </a:cubicBezTo>
                    <a:cubicBezTo>
                      <a:pt x="140494" y="21379"/>
                      <a:pt x="139819" y="20828"/>
                      <a:pt x="138967" y="20130"/>
                    </a:cubicBezTo>
                    <a:cubicBezTo>
                      <a:pt x="134653" y="16602"/>
                      <a:pt x="131916" y="14535"/>
                      <a:pt x="130876" y="14535"/>
                    </a:cubicBezTo>
                    <a:cubicBezTo>
                      <a:pt x="130837" y="14535"/>
                      <a:pt x="130801" y="14538"/>
                      <a:pt x="130767" y="14544"/>
                    </a:cubicBezTo>
                    <a:cubicBezTo>
                      <a:pt x="129283" y="14792"/>
                      <a:pt x="128201" y="17112"/>
                      <a:pt x="128059" y="17682"/>
                    </a:cubicBezTo>
                    <a:cubicBezTo>
                      <a:pt x="127933" y="18184"/>
                      <a:pt x="124567" y="50600"/>
                      <a:pt x="124015" y="55954"/>
                    </a:cubicBezTo>
                    <a:cubicBezTo>
                      <a:pt x="123251" y="63375"/>
                      <a:pt x="122104" y="67520"/>
                      <a:pt x="114337" y="76076"/>
                    </a:cubicBezTo>
                    <a:cubicBezTo>
                      <a:pt x="106742" y="84442"/>
                      <a:pt x="97501" y="88181"/>
                      <a:pt x="97408" y="88218"/>
                    </a:cubicBezTo>
                    <a:cubicBezTo>
                      <a:pt x="97375" y="88231"/>
                      <a:pt x="97345" y="88250"/>
                      <a:pt x="97319" y="88274"/>
                    </a:cubicBezTo>
                    <a:lnTo>
                      <a:pt x="85547" y="98812"/>
                    </a:lnTo>
                    <a:cubicBezTo>
                      <a:pt x="85489" y="98864"/>
                      <a:pt x="85453" y="98936"/>
                      <a:pt x="85447" y="99013"/>
                    </a:cubicBezTo>
                    <a:lnTo>
                      <a:pt x="85112" y="103836"/>
                    </a:lnTo>
                    <a:cubicBezTo>
                      <a:pt x="84872" y="107266"/>
                      <a:pt x="83670" y="109209"/>
                      <a:pt x="82952" y="110371"/>
                    </a:cubicBezTo>
                    <a:cubicBezTo>
                      <a:pt x="82658" y="110847"/>
                      <a:pt x="82463" y="111162"/>
                      <a:pt x="82424" y="111438"/>
                    </a:cubicBezTo>
                    <a:cubicBezTo>
                      <a:pt x="82326" y="112124"/>
                      <a:pt x="79536" y="120879"/>
                      <a:pt x="77294" y="125475"/>
                    </a:cubicBezTo>
                    <a:cubicBezTo>
                      <a:pt x="74991" y="130196"/>
                      <a:pt x="73081" y="132838"/>
                      <a:pt x="65544" y="136662"/>
                    </a:cubicBezTo>
                    <a:cubicBezTo>
                      <a:pt x="58667" y="140150"/>
                      <a:pt x="53494" y="143952"/>
                      <a:pt x="52458" y="144732"/>
                    </a:cubicBezTo>
                    <a:lnTo>
                      <a:pt x="47574" y="140784"/>
                    </a:lnTo>
                    <a:cubicBezTo>
                      <a:pt x="48586" y="139094"/>
                      <a:pt x="54981" y="128383"/>
                      <a:pt x="56422" y="125400"/>
                    </a:cubicBezTo>
                    <a:cubicBezTo>
                      <a:pt x="57925" y="122287"/>
                      <a:pt x="63947" y="119628"/>
                      <a:pt x="64007" y="119602"/>
                    </a:cubicBezTo>
                    <a:cubicBezTo>
                      <a:pt x="64086" y="119568"/>
                      <a:pt x="64146" y="119502"/>
                      <a:pt x="64173" y="119420"/>
                    </a:cubicBezTo>
                    <a:lnTo>
                      <a:pt x="66864" y="111124"/>
                    </a:lnTo>
                    <a:cubicBezTo>
                      <a:pt x="66928" y="110926"/>
                      <a:pt x="66778" y="110731"/>
                      <a:pt x="66580" y="110731"/>
                    </a:cubicBezTo>
                    <a:cubicBezTo>
                      <a:pt x="66563" y="110731"/>
                      <a:pt x="66546" y="110732"/>
                      <a:pt x="66529" y="110735"/>
                    </a:cubicBezTo>
                    <a:cubicBezTo>
                      <a:pt x="66465" y="110745"/>
                      <a:pt x="62037" y="111458"/>
                      <a:pt x="56539" y="111458"/>
                    </a:cubicBezTo>
                    <a:cubicBezTo>
                      <a:pt x="53970" y="111458"/>
                      <a:pt x="51167" y="111302"/>
                      <a:pt x="48466" y="110846"/>
                    </a:cubicBezTo>
                    <a:cubicBezTo>
                      <a:pt x="40002" y="109419"/>
                      <a:pt x="32407" y="104222"/>
                      <a:pt x="32332" y="104169"/>
                    </a:cubicBezTo>
                    <a:cubicBezTo>
                      <a:pt x="32280" y="104133"/>
                      <a:pt x="32221" y="104115"/>
                      <a:pt x="32161" y="104115"/>
                    </a:cubicBezTo>
                    <a:cubicBezTo>
                      <a:pt x="32103" y="104115"/>
                      <a:pt x="32045" y="104132"/>
                      <a:pt x="31995" y="104165"/>
                    </a:cubicBezTo>
                    <a:cubicBezTo>
                      <a:pt x="28042" y="106771"/>
                      <a:pt x="22041" y="110708"/>
                      <a:pt x="21712" y="110874"/>
                    </a:cubicBezTo>
                    <a:cubicBezTo>
                      <a:pt x="21521" y="110970"/>
                      <a:pt x="21390" y="111219"/>
                      <a:pt x="20667" y="112721"/>
                    </a:cubicBezTo>
                    <a:cubicBezTo>
                      <a:pt x="19235" y="115696"/>
                      <a:pt x="16255" y="121886"/>
                      <a:pt x="12107" y="125952"/>
                    </a:cubicBezTo>
                    <a:cubicBezTo>
                      <a:pt x="7529" y="130438"/>
                      <a:pt x="6559" y="133671"/>
                      <a:pt x="6354" y="134801"/>
                    </a:cubicBezTo>
                    <a:lnTo>
                      <a:pt x="659" y="132157"/>
                    </a:lnTo>
                    <a:cubicBezTo>
                      <a:pt x="991" y="130343"/>
                      <a:pt x="3245" y="118233"/>
                      <a:pt x="5090" y="112695"/>
                    </a:cubicBezTo>
                    <a:cubicBezTo>
                      <a:pt x="7004" y="106956"/>
                      <a:pt x="10788" y="104349"/>
                      <a:pt x="13469" y="102886"/>
                    </a:cubicBezTo>
                    <a:cubicBezTo>
                      <a:pt x="15935" y="101541"/>
                      <a:pt x="21041" y="97205"/>
                      <a:pt x="21256" y="97022"/>
                    </a:cubicBezTo>
                    <a:cubicBezTo>
                      <a:pt x="21303" y="96981"/>
                      <a:pt x="21336" y="96928"/>
                      <a:pt x="21352" y="96869"/>
                    </a:cubicBezTo>
                    <a:cubicBezTo>
                      <a:pt x="21370" y="96801"/>
                      <a:pt x="23168" y="90071"/>
                      <a:pt x="26985" y="86473"/>
                    </a:cubicBezTo>
                    <a:cubicBezTo>
                      <a:pt x="30807" y="82868"/>
                      <a:pt x="39993" y="80403"/>
                      <a:pt x="40084" y="80379"/>
                    </a:cubicBezTo>
                    <a:cubicBezTo>
                      <a:pt x="40128" y="80367"/>
                      <a:pt x="40169" y="80345"/>
                      <a:pt x="40203" y="80317"/>
                    </a:cubicBezTo>
                    <a:cubicBezTo>
                      <a:pt x="46347" y="75051"/>
                      <a:pt x="66427" y="71562"/>
                      <a:pt x="66629" y="71528"/>
                    </a:cubicBezTo>
                    <a:cubicBezTo>
                      <a:pt x="66726" y="71511"/>
                      <a:pt x="66808" y="71448"/>
                      <a:pt x="66851" y="71359"/>
                    </a:cubicBezTo>
                    <a:cubicBezTo>
                      <a:pt x="66859" y="71341"/>
                      <a:pt x="67763" y="69444"/>
                      <a:pt x="69956" y="66594"/>
                    </a:cubicBezTo>
                    <a:cubicBezTo>
                      <a:pt x="72110" y="63792"/>
                      <a:pt x="77925" y="62121"/>
                      <a:pt x="77983" y="62104"/>
                    </a:cubicBezTo>
                    <a:cubicBezTo>
                      <a:pt x="78013" y="62095"/>
                      <a:pt x="78044" y="62082"/>
                      <a:pt x="78070" y="62063"/>
                    </a:cubicBezTo>
                    <a:cubicBezTo>
                      <a:pt x="78092" y="62048"/>
                      <a:pt x="80253" y="60567"/>
                      <a:pt x="84580" y="57462"/>
                    </a:cubicBezTo>
                    <a:cubicBezTo>
                      <a:pt x="88879" y="54375"/>
                      <a:pt x="95453" y="51242"/>
                      <a:pt x="95520" y="51211"/>
                    </a:cubicBezTo>
                    <a:cubicBezTo>
                      <a:pt x="95761" y="51095"/>
                      <a:pt x="95742" y="50746"/>
                      <a:pt x="95490" y="50657"/>
                    </a:cubicBezTo>
                    <a:cubicBezTo>
                      <a:pt x="91282" y="49178"/>
                      <a:pt x="88704" y="43326"/>
                      <a:pt x="86928" y="38393"/>
                    </a:cubicBezTo>
                    <a:cubicBezTo>
                      <a:pt x="84991" y="33014"/>
                      <a:pt x="81187" y="26882"/>
                      <a:pt x="77881" y="23813"/>
                    </a:cubicBezTo>
                    <a:cubicBezTo>
                      <a:pt x="74824" y="20974"/>
                      <a:pt x="73289" y="19549"/>
                      <a:pt x="75043" y="14833"/>
                    </a:cubicBezTo>
                    <a:cubicBezTo>
                      <a:pt x="76810" y="10084"/>
                      <a:pt x="84523" y="2561"/>
                      <a:pt x="87416" y="1559"/>
                    </a:cubicBezTo>
                    <a:lnTo>
                      <a:pt x="87845" y="1409"/>
                    </a:lnTo>
                    <a:cubicBezTo>
                      <a:pt x="88984" y="1010"/>
                      <a:pt x="90150" y="603"/>
                      <a:pt x="91065" y="603"/>
                    </a:cubicBezTo>
                    <a:close/>
                    <a:moveTo>
                      <a:pt x="91069" y="1"/>
                    </a:moveTo>
                    <a:cubicBezTo>
                      <a:pt x="90044" y="1"/>
                      <a:pt x="88832" y="425"/>
                      <a:pt x="87647" y="840"/>
                    </a:cubicBezTo>
                    <a:lnTo>
                      <a:pt x="87220" y="990"/>
                    </a:lnTo>
                    <a:cubicBezTo>
                      <a:pt x="84236" y="2022"/>
                      <a:pt x="76293" y="9750"/>
                      <a:pt x="74480" y="14622"/>
                    </a:cubicBezTo>
                    <a:cubicBezTo>
                      <a:pt x="72586" y="19715"/>
                      <a:pt x="74426" y="21422"/>
                      <a:pt x="77473" y="24252"/>
                    </a:cubicBezTo>
                    <a:cubicBezTo>
                      <a:pt x="80716" y="27264"/>
                      <a:pt x="84455" y="33296"/>
                      <a:pt x="86363" y="38596"/>
                    </a:cubicBezTo>
                    <a:cubicBezTo>
                      <a:pt x="88202" y="43704"/>
                      <a:pt x="90619" y="49109"/>
                      <a:pt x="94652" y="50964"/>
                    </a:cubicBezTo>
                    <a:cubicBezTo>
                      <a:pt x="92909" y="51822"/>
                      <a:pt x="87799" y="54409"/>
                      <a:pt x="84227" y="56973"/>
                    </a:cubicBezTo>
                    <a:cubicBezTo>
                      <a:pt x="80229" y="59844"/>
                      <a:pt x="78083" y="61323"/>
                      <a:pt x="77770" y="61539"/>
                    </a:cubicBezTo>
                    <a:cubicBezTo>
                      <a:pt x="77157" y="61716"/>
                      <a:pt x="71673" y="63374"/>
                      <a:pt x="69478" y="66227"/>
                    </a:cubicBezTo>
                    <a:cubicBezTo>
                      <a:pt x="67562" y="68720"/>
                      <a:pt x="66626" y="70464"/>
                      <a:pt x="66376" y="70961"/>
                    </a:cubicBezTo>
                    <a:cubicBezTo>
                      <a:pt x="64367" y="71313"/>
                      <a:pt x="45970" y="74652"/>
                      <a:pt x="39864" y="79814"/>
                    </a:cubicBezTo>
                    <a:cubicBezTo>
                      <a:pt x="38952" y="80061"/>
                      <a:pt x="30375" y="82449"/>
                      <a:pt x="26572" y="86035"/>
                    </a:cubicBezTo>
                    <a:cubicBezTo>
                      <a:pt x="22832" y="89560"/>
                      <a:pt x="21032" y="95756"/>
                      <a:pt x="20795" y="96623"/>
                    </a:cubicBezTo>
                    <a:cubicBezTo>
                      <a:pt x="20158" y="97161"/>
                      <a:pt x="15438" y="101127"/>
                      <a:pt x="13181" y="102359"/>
                    </a:cubicBezTo>
                    <a:cubicBezTo>
                      <a:pt x="10411" y="103870"/>
                      <a:pt x="6500" y="106565"/>
                      <a:pt x="4520" y="112505"/>
                    </a:cubicBezTo>
                    <a:cubicBezTo>
                      <a:pt x="2518" y="118510"/>
                      <a:pt x="49" y="132142"/>
                      <a:pt x="24" y="132278"/>
                    </a:cubicBezTo>
                    <a:cubicBezTo>
                      <a:pt x="0" y="132413"/>
                      <a:pt x="70" y="132547"/>
                      <a:pt x="193" y="132604"/>
                    </a:cubicBezTo>
                    <a:lnTo>
                      <a:pt x="6471" y="135520"/>
                    </a:lnTo>
                    <a:cubicBezTo>
                      <a:pt x="6513" y="135539"/>
                      <a:pt x="6556" y="135548"/>
                      <a:pt x="6598" y="135548"/>
                    </a:cubicBezTo>
                    <a:cubicBezTo>
                      <a:pt x="6753" y="135548"/>
                      <a:pt x="6893" y="135427"/>
                      <a:pt x="6898" y="135258"/>
                    </a:cubicBezTo>
                    <a:cubicBezTo>
                      <a:pt x="6901" y="135222"/>
                      <a:pt x="7099" y="131700"/>
                      <a:pt x="12526" y="126381"/>
                    </a:cubicBezTo>
                    <a:cubicBezTo>
                      <a:pt x="16750" y="122242"/>
                      <a:pt x="19761" y="115987"/>
                      <a:pt x="21208" y="112982"/>
                    </a:cubicBezTo>
                    <a:cubicBezTo>
                      <a:pt x="21565" y="112241"/>
                      <a:pt x="21901" y="111540"/>
                      <a:pt x="22019" y="111390"/>
                    </a:cubicBezTo>
                    <a:cubicBezTo>
                      <a:pt x="22763" y="110965"/>
                      <a:pt x="30619" y="105791"/>
                      <a:pt x="32158" y="104778"/>
                    </a:cubicBezTo>
                    <a:cubicBezTo>
                      <a:pt x="33336" y="105556"/>
                      <a:pt x="40472" y="110108"/>
                      <a:pt x="48366" y="111440"/>
                    </a:cubicBezTo>
                    <a:cubicBezTo>
                      <a:pt x="51101" y="111902"/>
                      <a:pt x="53937" y="112060"/>
                      <a:pt x="56536" y="112060"/>
                    </a:cubicBezTo>
                    <a:cubicBezTo>
                      <a:pt x="61045" y="112060"/>
                      <a:pt x="64838" y="111585"/>
                      <a:pt x="66143" y="111400"/>
                    </a:cubicBezTo>
                    <a:lnTo>
                      <a:pt x="66143" y="111400"/>
                    </a:lnTo>
                    <a:lnTo>
                      <a:pt x="63642" y="119107"/>
                    </a:lnTo>
                    <a:cubicBezTo>
                      <a:pt x="62729" y="119519"/>
                      <a:pt x="57374" y="122046"/>
                      <a:pt x="55881" y="125138"/>
                    </a:cubicBezTo>
                    <a:cubicBezTo>
                      <a:pt x="54335" y="128341"/>
                      <a:pt x="46999" y="140575"/>
                      <a:pt x="46925" y="140699"/>
                    </a:cubicBezTo>
                    <a:cubicBezTo>
                      <a:pt x="46847" y="140827"/>
                      <a:pt x="46877" y="140993"/>
                      <a:pt x="46993" y="141086"/>
                    </a:cubicBezTo>
                    <a:lnTo>
                      <a:pt x="52262" y="145346"/>
                    </a:lnTo>
                    <a:cubicBezTo>
                      <a:pt x="52316" y="145390"/>
                      <a:pt x="52383" y="145414"/>
                      <a:pt x="52452" y="145414"/>
                    </a:cubicBezTo>
                    <a:cubicBezTo>
                      <a:pt x="52518" y="145414"/>
                      <a:pt x="52582" y="145391"/>
                      <a:pt x="52636" y="145351"/>
                    </a:cubicBezTo>
                    <a:cubicBezTo>
                      <a:pt x="52690" y="145308"/>
                      <a:pt x="58194" y="141063"/>
                      <a:pt x="65817" y="137197"/>
                    </a:cubicBezTo>
                    <a:cubicBezTo>
                      <a:pt x="73783" y="133156"/>
                      <a:pt x="75672" y="130172"/>
                      <a:pt x="77834" y="125738"/>
                    </a:cubicBezTo>
                    <a:cubicBezTo>
                      <a:pt x="80067" y="121160"/>
                      <a:pt x="82892" y="112403"/>
                      <a:pt x="83019" y="111522"/>
                    </a:cubicBezTo>
                    <a:cubicBezTo>
                      <a:pt x="83041" y="111369"/>
                      <a:pt x="83236" y="111054"/>
                      <a:pt x="83464" y="110687"/>
                    </a:cubicBezTo>
                    <a:cubicBezTo>
                      <a:pt x="84162" y="109557"/>
                      <a:pt x="85462" y="107455"/>
                      <a:pt x="85712" y="103877"/>
                    </a:cubicBezTo>
                    <a:lnTo>
                      <a:pt x="86039" y="99178"/>
                    </a:lnTo>
                    <a:lnTo>
                      <a:pt x="97682" y="88755"/>
                    </a:lnTo>
                    <a:cubicBezTo>
                      <a:pt x="98439" y="88443"/>
                      <a:pt x="107384" y="84629"/>
                      <a:pt x="114785" y="76479"/>
                    </a:cubicBezTo>
                    <a:cubicBezTo>
                      <a:pt x="122672" y="67792"/>
                      <a:pt x="123838" y="63573"/>
                      <a:pt x="124615" y="56016"/>
                    </a:cubicBezTo>
                    <a:cubicBezTo>
                      <a:pt x="125434" y="48068"/>
                      <a:pt x="128513" y="18505"/>
                      <a:pt x="128644" y="17828"/>
                    </a:cubicBezTo>
                    <a:cubicBezTo>
                      <a:pt x="128768" y="17331"/>
                      <a:pt x="129750" y="15323"/>
                      <a:pt x="130867" y="15137"/>
                    </a:cubicBezTo>
                    <a:cubicBezTo>
                      <a:pt x="130883" y="15134"/>
                      <a:pt x="130899" y="15133"/>
                      <a:pt x="130917" y="15133"/>
                    </a:cubicBezTo>
                    <a:cubicBezTo>
                      <a:pt x="131917" y="15133"/>
                      <a:pt x="136575" y="18947"/>
                      <a:pt x="138588" y="20594"/>
                    </a:cubicBezTo>
                    <a:cubicBezTo>
                      <a:pt x="139488" y="21331"/>
                      <a:pt x="140138" y="21863"/>
                      <a:pt x="140406" y="22041"/>
                    </a:cubicBezTo>
                    <a:cubicBezTo>
                      <a:pt x="140877" y="22355"/>
                      <a:pt x="141550" y="22602"/>
                      <a:pt x="142198" y="22602"/>
                    </a:cubicBezTo>
                    <a:cubicBezTo>
                      <a:pt x="142500" y="22602"/>
                      <a:pt x="142797" y="22548"/>
                      <a:pt x="143065" y="22421"/>
                    </a:cubicBezTo>
                    <a:cubicBezTo>
                      <a:pt x="143485" y="22225"/>
                      <a:pt x="144010" y="21766"/>
                      <a:pt x="144122" y="20701"/>
                    </a:cubicBezTo>
                    <a:cubicBezTo>
                      <a:pt x="144352" y="18524"/>
                      <a:pt x="142577" y="13169"/>
                      <a:pt x="136748" y="7340"/>
                    </a:cubicBezTo>
                    <a:cubicBezTo>
                      <a:pt x="133014" y="3607"/>
                      <a:pt x="129473" y="1479"/>
                      <a:pt x="127011" y="1479"/>
                    </a:cubicBezTo>
                    <a:cubicBezTo>
                      <a:pt x="126985" y="1479"/>
                      <a:pt x="126958" y="1479"/>
                      <a:pt x="126932" y="1479"/>
                    </a:cubicBezTo>
                    <a:cubicBezTo>
                      <a:pt x="126152" y="1495"/>
                      <a:pt x="125521" y="1741"/>
                      <a:pt x="125105" y="2192"/>
                    </a:cubicBezTo>
                    <a:cubicBezTo>
                      <a:pt x="124266" y="3101"/>
                      <a:pt x="124223" y="4506"/>
                      <a:pt x="124164" y="6449"/>
                    </a:cubicBezTo>
                    <a:cubicBezTo>
                      <a:pt x="124121" y="7838"/>
                      <a:pt x="124069" y="9567"/>
                      <a:pt x="123685" y="11531"/>
                    </a:cubicBezTo>
                    <a:cubicBezTo>
                      <a:pt x="122791" y="16110"/>
                      <a:pt x="117098" y="32946"/>
                      <a:pt x="114392" y="40525"/>
                    </a:cubicBezTo>
                    <a:cubicBezTo>
                      <a:pt x="111827" y="47707"/>
                      <a:pt x="112344" y="57319"/>
                      <a:pt x="112452" y="58919"/>
                    </a:cubicBezTo>
                    <a:cubicBezTo>
                      <a:pt x="111598" y="59238"/>
                      <a:pt x="108447" y="60476"/>
                      <a:pt x="106086" y="62248"/>
                    </a:cubicBezTo>
                    <a:cubicBezTo>
                      <a:pt x="103715" y="64026"/>
                      <a:pt x="100163" y="66445"/>
                      <a:pt x="99405" y="66961"/>
                    </a:cubicBezTo>
                    <a:lnTo>
                      <a:pt x="98812" y="66664"/>
                    </a:lnTo>
                    <a:cubicBezTo>
                      <a:pt x="100088" y="65365"/>
                      <a:pt x="105065" y="60206"/>
                      <a:pt x="106756" y="57022"/>
                    </a:cubicBezTo>
                    <a:cubicBezTo>
                      <a:pt x="107071" y="56428"/>
                      <a:pt x="107350" y="55927"/>
                      <a:pt x="107589" y="55494"/>
                    </a:cubicBezTo>
                    <a:cubicBezTo>
                      <a:pt x="108801" y="53312"/>
                      <a:pt x="109127" y="52727"/>
                      <a:pt x="108219" y="50811"/>
                    </a:cubicBezTo>
                    <a:cubicBezTo>
                      <a:pt x="107329" y="48930"/>
                      <a:pt x="101134" y="41026"/>
                      <a:pt x="97035" y="35796"/>
                    </a:cubicBezTo>
                    <a:lnTo>
                      <a:pt x="95405" y="33714"/>
                    </a:lnTo>
                    <a:cubicBezTo>
                      <a:pt x="91831" y="29137"/>
                      <a:pt x="87489" y="21465"/>
                      <a:pt x="86588" y="19212"/>
                    </a:cubicBezTo>
                    <a:cubicBezTo>
                      <a:pt x="85800" y="17239"/>
                      <a:pt x="85757" y="15061"/>
                      <a:pt x="86474" y="13388"/>
                    </a:cubicBezTo>
                    <a:cubicBezTo>
                      <a:pt x="86658" y="12959"/>
                      <a:pt x="87432" y="12303"/>
                      <a:pt x="88329" y="11544"/>
                    </a:cubicBezTo>
                    <a:cubicBezTo>
                      <a:pt x="90380" y="9808"/>
                      <a:pt x="93480" y="7183"/>
                      <a:pt x="93561" y="3747"/>
                    </a:cubicBezTo>
                    <a:cubicBezTo>
                      <a:pt x="93600" y="2053"/>
                      <a:pt x="93249" y="961"/>
                      <a:pt x="92490" y="409"/>
                    </a:cubicBezTo>
                    <a:cubicBezTo>
                      <a:pt x="92087" y="116"/>
                      <a:pt x="91603" y="1"/>
                      <a:pt x="910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2"/>
              <p:cNvSpPr/>
              <p:nvPr/>
            </p:nvSpPr>
            <p:spPr>
              <a:xfrm>
                <a:off x="6330180" y="3010870"/>
                <a:ext cx="849171" cy="1070939"/>
              </a:xfrm>
              <a:custGeom>
                <a:avLst/>
                <a:gdLst/>
                <a:ahLst/>
                <a:cxnLst/>
                <a:rect l="l" t="t" r="r" b="b"/>
                <a:pathLst>
                  <a:path w="43127" h="54390" extrusionOk="0">
                    <a:moveTo>
                      <a:pt x="42419" y="0"/>
                    </a:moveTo>
                    <a:lnTo>
                      <a:pt x="32841" y="4439"/>
                    </a:lnTo>
                    <a:cubicBezTo>
                      <a:pt x="32841" y="4439"/>
                      <a:pt x="33308" y="11681"/>
                      <a:pt x="30738" y="15419"/>
                    </a:cubicBezTo>
                    <a:cubicBezTo>
                      <a:pt x="28168" y="19157"/>
                      <a:pt x="27234" y="20325"/>
                      <a:pt x="27234" y="20325"/>
                    </a:cubicBezTo>
                    <a:cubicBezTo>
                      <a:pt x="27234" y="20325"/>
                      <a:pt x="27000" y="25931"/>
                      <a:pt x="25364" y="29435"/>
                    </a:cubicBezTo>
                    <a:cubicBezTo>
                      <a:pt x="23729" y="32939"/>
                      <a:pt x="21160" y="34108"/>
                      <a:pt x="21160" y="34108"/>
                    </a:cubicBezTo>
                    <a:cubicBezTo>
                      <a:pt x="21160" y="34108"/>
                      <a:pt x="21393" y="38080"/>
                      <a:pt x="18122" y="41115"/>
                    </a:cubicBezTo>
                    <a:cubicBezTo>
                      <a:pt x="14852" y="44152"/>
                      <a:pt x="6676" y="49058"/>
                      <a:pt x="1536" y="52329"/>
                    </a:cubicBezTo>
                    <a:cubicBezTo>
                      <a:pt x="999" y="52671"/>
                      <a:pt x="492" y="53033"/>
                      <a:pt x="1" y="53403"/>
                    </a:cubicBezTo>
                    <a:lnTo>
                      <a:pt x="1222" y="54390"/>
                    </a:lnTo>
                    <a:cubicBezTo>
                      <a:pt x="1222" y="54390"/>
                      <a:pt x="6715" y="50130"/>
                      <a:pt x="14450" y="46205"/>
                    </a:cubicBezTo>
                    <a:cubicBezTo>
                      <a:pt x="22187" y="42282"/>
                      <a:pt x="24092" y="39479"/>
                      <a:pt x="26334" y="34882"/>
                    </a:cubicBezTo>
                    <a:cubicBezTo>
                      <a:pt x="28576" y="30287"/>
                      <a:pt x="31379" y="21541"/>
                      <a:pt x="31492" y="20756"/>
                    </a:cubicBezTo>
                    <a:cubicBezTo>
                      <a:pt x="31604" y="19972"/>
                      <a:pt x="33846" y="17954"/>
                      <a:pt x="34183" y="13134"/>
                    </a:cubicBezTo>
                    <a:lnTo>
                      <a:pt x="34519" y="8313"/>
                    </a:lnTo>
                    <a:lnTo>
                      <a:pt x="43126" y="606"/>
                    </a:lnTo>
                    <a:lnTo>
                      <a:pt x="4241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2"/>
              <p:cNvSpPr/>
              <p:nvPr/>
            </p:nvSpPr>
            <p:spPr>
              <a:xfrm>
                <a:off x="5401225" y="3171855"/>
                <a:ext cx="1242341" cy="715712"/>
              </a:xfrm>
              <a:custGeom>
                <a:avLst/>
                <a:gdLst/>
                <a:ahLst/>
                <a:cxnLst/>
                <a:rect l="l" t="t" r="r" b="b"/>
                <a:pathLst>
                  <a:path w="63095" h="36349" extrusionOk="0">
                    <a:moveTo>
                      <a:pt x="28859" y="1"/>
                    </a:moveTo>
                    <a:cubicBezTo>
                      <a:pt x="28859" y="1"/>
                      <a:pt x="27925" y="2804"/>
                      <a:pt x="25354" y="3739"/>
                    </a:cubicBezTo>
                    <a:cubicBezTo>
                      <a:pt x="22785" y="4673"/>
                      <a:pt x="15777" y="8644"/>
                      <a:pt x="15777" y="8644"/>
                    </a:cubicBezTo>
                    <a:cubicBezTo>
                      <a:pt x="15777" y="8644"/>
                      <a:pt x="15543" y="15185"/>
                      <a:pt x="10872" y="19156"/>
                    </a:cubicBezTo>
                    <a:cubicBezTo>
                      <a:pt x="6199" y="23128"/>
                      <a:pt x="816" y="32397"/>
                      <a:pt x="816" y="32397"/>
                    </a:cubicBezTo>
                    <a:lnTo>
                      <a:pt x="0" y="35165"/>
                    </a:lnTo>
                    <a:lnTo>
                      <a:pt x="2547" y="36348"/>
                    </a:lnTo>
                    <a:cubicBezTo>
                      <a:pt x="2547" y="36348"/>
                      <a:pt x="2660" y="32760"/>
                      <a:pt x="8266" y="27267"/>
                    </a:cubicBezTo>
                    <a:cubicBezTo>
                      <a:pt x="13871" y="21774"/>
                      <a:pt x="17346" y="12468"/>
                      <a:pt x="17795" y="12244"/>
                    </a:cubicBezTo>
                    <a:cubicBezTo>
                      <a:pt x="18244" y="12020"/>
                      <a:pt x="28109" y="5517"/>
                      <a:pt x="28109" y="5517"/>
                    </a:cubicBezTo>
                    <a:cubicBezTo>
                      <a:pt x="28109" y="5517"/>
                      <a:pt x="35732" y="10787"/>
                      <a:pt x="44365" y="12244"/>
                    </a:cubicBezTo>
                    <a:cubicBezTo>
                      <a:pt x="47103" y="12706"/>
                      <a:pt x="49930" y="12864"/>
                      <a:pt x="52516" y="12864"/>
                    </a:cubicBezTo>
                    <a:cubicBezTo>
                      <a:pt x="57320" y="12864"/>
                      <a:pt x="61287" y="12319"/>
                      <a:pt x="62285" y="12170"/>
                    </a:cubicBezTo>
                    <a:cubicBezTo>
                      <a:pt x="62777" y="10883"/>
                      <a:pt x="63095" y="9431"/>
                      <a:pt x="62265" y="8878"/>
                    </a:cubicBezTo>
                    <a:cubicBezTo>
                      <a:pt x="60863" y="7943"/>
                      <a:pt x="61330" y="5374"/>
                      <a:pt x="61331" y="5374"/>
                    </a:cubicBezTo>
                    <a:lnTo>
                      <a:pt x="61331" y="5374"/>
                    </a:lnTo>
                    <a:cubicBezTo>
                      <a:pt x="61330" y="5374"/>
                      <a:pt x="60162" y="7943"/>
                      <a:pt x="50819" y="7943"/>
                    </a:cubicBezTo>
                    <a:cubicBezTo>
                      <a:pt x="41473" y="7943"/>
                      <a:pt x="28859" y="1"/>
                      <a:pt x="288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2"/>
              <p:cNvSpPr/>
              <p:nvPr/>
            </p:nvSpPr>
            <p:spPr>
              <a:xfrm>
                <a:off x="5632504" y="2549808"/>
                <a:ext cx="1576815" cy="967015"/>
              </a:xfrm>
              <a:custGeom>
                <a:avLst/>
                <a:gdLst/>
                <a:ahLst/>
                <a:cxnLst/>
                <a:rect l="l" t="t" r="r" b="b"/>
                <a:pathLst>
                  <a:path w="80082" h="49112" extrusionOk="0">
                    <a:moveTo>
                      <a:pt x="57844" y="1"/>
                    </a:moveTo>
                    <a:cubicBezTo>
                      <a:pt x="56428" y="1"/>
                      <a:pt x="54679" y="131"/>
                      <a:pt x="53034" y="301"/>
                    </a:cubicBezTo>
                    <a:cubicBezTo>
                      <a:pt x="51444" y="2525"/>
                      <a:pt x="50781" y="3924"/>
                      <a:pt x="50781" y="3924"/>
                    </a:cubicBezTo>
                    <a:cubicBezTo>
                      <a:pt x="50781" y="3924"/>
                      <a:pt x="30488" y="7401"/>
                      <a:pt x="24210" y="12781"/>
                    </a:cubicBezTo>
                    <a:cubicBezTo>
                      <a:pt x="24210" y="12781"/>
                      <a:pt x="14905" y="15248"/>
                      <a:pt x="10982" y="18948"/>
                    </a:cubicBezTo>
                    <a:cubicBezTo>
                      <a:pt x="7058" y="22647"/>
                      <a:pt x="5264" y="29486"/>
                      <a:pt x="5264" y="29486"/>
                    </a:cubicBezTo>
                    <a:cubicBezTo>
                      <a:pt x="5264" y="29486"/>
                      <a:pt x="2472" y="31861"/>
                      <a:pt x="1" y="33673"/>
                    </a:cubicBezTo>
                    <a:cubicBezTo>
                      <a:pt x="373" y="33647"/>
                      <a:pt x="794" y="33628"/>
                      <a:pt x="1242" y="33628"/>
                    </a:cubicBezTo>
                    <a:cubicBezTo>
                      <a:pt x="3138" y="33628"/>
                      <a:pt x="5540" y="33961"/>
                      <a:pt x="6945" y="35428"/>
                    </a:cubicBezTo>
                    <a:cubicBezTo>
                      <a:pt x="8703" y="37262"/>
                      <a:pt x="8585" y="40499"/>
                      <a:pt x="8332" y="42377"/>
                    </a:cubicBezTo>
                    <a:cubicBezTo>
                      <a:pt x="11376" y="40396"/>
                      <a:pt x="16363" y="37109"/>
                      <a:pt x="16363" y="37109"/>
                    </a:cubicBezTo>
                    <a:cubicBezTo>
                      <a:pt x="16363" y="37109"/>
                      <a:pt x="23986" y="42379"/>
                      <a:pt x="32619" y="43836"/>
                    </a:cubicBezTo>
                    <a:cubicBezTo>
                      <a:pt x="35357" y="44298"/>
                      <a:pt x="38185" y="44456"/>
                      <a:pt x="40771" y="44456"/>
                    </a:cubicBezTo>
                    <a:cubicBezTo>
                      <a:pt x="46338" y="44456"/>
                      <a:pt x="50781" y="43724"/>
                      <a:pt x="50781" y="43724"/>
                    </a:cubicBezTo>
                    <a:lnTo>
                      <a:pt x="50781" y="43724"/>
                    </a:lnTo>
                    <a:lnTo>
                      <a:pt x="50348" y="45059"/>
                    </a:lnTo>
                    <a:cubicBezTo>
                      <a:pt x="51440" y="44242"/>
                      <a:pt x="53389" y="43169"/>
                      <a:pt x="56103" y="43169"/>
                    </a:cubicBezTo>
                    <a:cubicBezTo>
                      <a:pt x="57407" y="43169"/>
                      <a:pt x="58887" y="43416"/>
                      <a:pt x="60534" y="44060"/>
                    </a:cubicBezTo>
                    <a:cubicBezTo>
                      <a:pt x="63325" y="45151"/>
                      <a:pt x="64722" y="47073"/>
                      <a:pt x="65384" y="49112"/>
                    </a:cubicBezTo>
                    <a:cubicBezTo>
                      <a:pt x="66254" y="46572"/>
                      <a:pt x="66874" y="44533"/>
                      <a:pt x="66926" y="44172"/>
                    </a:cubicBezTo>
                    <a:cubicBezTo>
                      <a:pt x="67038" y="43388"/>
                      <a:pt x="69281" y="41371"/>
                      <a:pt x="69616" y="36550"/>
                    </a:cubicBezTo>
                    <a:lnTo>
                      <a:pt x="69953" y="31729"/>
                    </a:lnTo>
                    <a:lnTo>
                      <a:pt x="79872" y="22850"/>
                    </a:lnTo>
                    <a:cubicBezTo>
                      <a:pt x="80082" y="20694"/>
                      <a:pt x="79809" y="17374"/>
                      <a:pt x="77801" y="12782"/>
                    </a:cubicBezTo>
                    <a:cubicBezTo>
                      <a:pt x="73876" y="3813"/>
                      <a:pt x="61319" y="1"/>
                      <a:pt x="5784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2"/>
              <p:cNvSpPr/>
              <p:nvPr/>
            </p:nvSpPr>
            <p:spPr>
              <a:xfrm>
                <a:off x="5626046" y="2543901"/>
                <a:ext cx="1588885" cy="978829"/>
              </a:xfrm>
              <a:custGeom>
                <a:avLst/>
                <a:gdLst/>
                <a:ahLst/>
                <a:cxnLst/>
                <a:rect l="l" t="t" r="r" b="b"/>
                <a:pathLst>
                  <a:path w="80695" h="49712" extrusionOk="0">
                    <a:moveTo>
                      <a:pt x="58173" y="601"/>
                    </a:moveTo>
                    <a:cubicBezTo>
                      <a:pt x="61588" y="601"/>
                      <a:pt x="73999" y="4393"/>
                      <a:pt x="77852" y="13202"/>
                    </a:cubicBezTo>
                    <a:cubicBezTo>
                      <a:pt x="79850" y="17768"/>
                      <a:pt x="80081" y="21037"/>
                      <a:pt x="79911" y="23004"/>
                    </a:cubicBezTo>
                    <a:lnTo>
                      <a:pt x="70079" y="31805"/>
                    </a:lnTo>
                    <a:cubicBezTo>
                      <a:pt x="70021" y="31857"/>
                      <a:pt x="69986" y="31929"/>
                      <a:pt x="69980" y="32006"/>
                    </a:cubicBezTo>
                    <a:lnTo>
                      <a:pt x="69643" y="36829"/>
                    </a:lnTo>
                    <a:cubicBezTo>
                      <a:pt x="69405" y="40259"/>
                      <a:pt x="68201" y="42202"/>
                      <a:pt x="67484" y="43364"/>
                    </a:cubicBezTo>
                    <a:cubicBezTo>
                      <a:pt x="67190" y="43839"/>
                      <a:pt x="66994" y="44153"/>
                      <a:pt x="66955" y="44430"/>
                    </a:cubicBezTo>
                    <a:cubicBezTo>
                      <a:pt x="66917" y="44697"/>
                      <a:pt x="66455" y="46264"/>
                      <a:pt x="65697" y="48519"/>
                    </a:cubicBezTo>
                    <a:cubicBezTo>
                      <a:pt x="64805" y="46449"/>
                      <a:pt x="63219" y="44959"/>
                      <a:pt x="60971" y="44081"/>
                    </a:cubicBezTo>
                    <a:cubicBezTo>
                      <a:pt x="59285" y="43422"/>
                      <a:pt x="57767" y="43168"/>
                      <a:pt x="56429" y="43168"/>
                    </a:cubicBezTo>
                    <a:cubicBezTo>
                      <a:pt x="54169" y="43168"/>
                      <a:pt x="52419" y="43893"/>
                      <a:pt x="51232" y="44619"/>
                    </a:cubicBezTo>
                    <a:lnTo>
                      <a:pt x="51395" y="44117"/>
                    </a:lnTo>
                    <a:cubicBezTo>
                      <a:pt x="51459" y="43919"/>
                      <a:pt x="51309" y="43724"/>
                      <a:pt x="51111" y="43724"/>
                    </a:cubicBezTo>
                    <a:cubicBezTo>
                      <a:pt x="51094" y="43724"/>
                      <a:pt x="51077" y="43725"/>
                      <a:pt x="51060" y="43728"/>
                    </a:cubicBezTo>
                    <a:cubicBezTo>
                      <a:pt x="50996" y="43738"/>
                      <a:pt x="46568" y="44451"/>
                      <a:pt x="41070" y="44451"/>
                    </a:cubicBezTo>
                    <a:cubicBezTo>
                      <a:pt x="38501" y="44451"/>
                      <a:pt x="35698" y="44295"/>
                      <a:pt x="32997" y="43839"/>
                    </a:cubicBezTo>
                    <a:cubicBezTo>
                      <a:pt x="24533" y="42412"/>
                      <a:pt x="16938" y="37215"/>
                      <a:pt x="16861" y="37163"/>
                    </a:cubicBezTo>
                    <a:cubicBezTo>
                      <a:pt x="16810" y="37127"/>
                      <a:pt x="16751" y="37109"/>
                      <a:pt x="16691" y="37109"/>
                    </a:cubicBezTo>
                    <a:cubicBezTo>
                      <a:pt x="16633" y="37109"/>
                      <a:pt x="16576" y="37126"/>
                      <a:pt x="16526" y="37159"/>
                    </a:cubicBezTo>
                    <a:cubicBezTo>
                      <a:pt x="16526" y="37159"/>
                      <a:pt x="12089" y="40083"/>
                      <a:pt x="9032" y="42076"/>
                    </a:cubicBezTo>
                    <a:cubicBezTo>
                      <a:pt x="9216" y="40155"/>
                      <a:pt x="9152" y="37254"/>
                      <a:pt x="7491" y="35521"/>
                    </a:cubicBezTo>
                    <a:cubicBezTo>
                      <a:pt x="5997" y="33961"/>
                      <a:pt x="3443" y="33629"/>
                      <a:pt x="1527" y="33629"/>
                    </a:cubicBezTo>
                    <a:cubicBezTo>
                      <a:pt x="1447" y="33629"/>
                      <a:pt x="1368" y="33630"/>
                      <a:pt x="1290" y="33631"/>
                    </a:cubicBezTo>
                    <a:cubicBezTo>
                      <a:pt x="3518" y="31941"/>
                      <a:pt x="5762" y="30036"/>
                      <a:pt x="5787" y="30015"/>
                    </a:cubicBezTo>
                    <a:cubicBezTo>
                      <a:pt x="5834" y="29974"/>
                      <a:pt x="5867" y="29921"/>
                      <a:pt x="5883" y="29862"/>
                    </a:cubicBezTo>
                    <a:cubicBezTo>
                      <a:pt x="5901" y="29794"/>
                      <a:pt x="7699" y="23064"/>
                      <a:pt x="11516" y="19466"/>
                    </a:cubicBezTo>
                    <a:cubicBezTo>
                      <a:pt x="15339" y="15861"/>
                      <a:pt x="24524" y="13396"/>
                      <a:pt x="24617" y="13372"/>
                    </a:cubicBezTo>
                    <a:cubicBezTo>
                      <a:pt x="24659" y="13360"/>
                      <a:pt x="24700" y="13338"/>
                      <a:pt x="24735" y="13310"/>
                    </a:cubicBezTo>
                    <a:cubicBezTo>
                      <a:pt x="30878" y="8044"/>
                      <a:pt x="50958" y="4555"/>
                      <a:pt x="51160" y="4521"/>
                    </a:cubicBezTo>
                    <a:cubicBezTo>
                      <a:pt x="51256" y="4504"/>
                      <a:pt x="51339" y="4442"/>
                      <a:pt x="51382" y="4353"/>
                    </a:cubicBezTo>
                    <a:cubicBezTo>
                      <a:pt x="51387" y="4340"/>
                      <a:pt x="52032" y="2995"/>
                      <a:pt x="53528" y="887"/>
                    </a:cubicBezTo>
                    <a:cubicBezTo>
                      <a:pt x="55394" y="697"/>
                      <a:pt x="56955" y="601"/>
                      <a:pt x="58173" y="601"/>
                    </a:cubicBezTo>
                    <a:close/>
                    <a:moveTo>
                      <a:pt x="58172" y="1"/>
                    </a:moveTo>
                    <a:cubicBezTo>
                      <a:pt x="56905" y="1"/>
                      <a:pt x="55276" y="102"/>
                      <a:pt x="53331" y="303"/>
                    </a:cubicBezTo>
                    <a:cubicBezTo>
                      <a:pt x="53245" y="312"/>
                      <a:pt x="53167" y="357"/>
                      <a:pt x="53117" y="427"/>
                    </a:cubicBezTo>
                    <a:cubicBezTo>
                      <a:pt x="51799" y="2271"/>
                      <a:pt x="51116" y="3544"/>
                      <a:pt x="50907" y="3954"/>
                    </a:cubicBezTo>
                    <a:cubicBezTo>
                      <a:pt x="48902" y="4306"/>
                      <a:pt x="30502" y="7645"/>
                      <a:pt x="24395" y="12808"/>
                    </a:cubicBezTo>
                    <a:cubicBezTo>
                      <a:pt x="23484" y="13055"/>
                      <a:pt x="14906" y="15442"/>
                      <a:pt x="11104" y="19028"/>
                    </a:cubicBezTo>
                    <a:cubicBezTo>
                      <a:pt x="7364" y="22554"/>
                      <a:pt x="5564" y="28751"/>
                      <a:pt x="5326" y="29616"/>
                    </a:cubicBezTo>
                    <a:cubicBezTo>
                      <a:pt x="4876" y="29998"/>
                      <a:pt x="2368" y="32105"/>
                      <a:pt x="151" y="33730"/>
                    </a:cubicBezTo>
                    <a:cubicBezTo>
                      <a:pt x="43" y="33810"/>
                      <a:pt x="0" y="33951"/>
                      <a:pt x="46" y="34077"/>
                    </a:cubicBezTo>
                    <a:cubicBezTo>
                      <a:pt x="90" y="34195"/>
                      <a:pt x="203" y="34273"/>
                      <a:pt x="328" y="34273"/>
                    </a:cubicBezTo>
                    <a:cubicBezTo>
                      <a:pt x="336" y="34273"/>
                      <a:pt x="343" y="34273"/>
                      <a:pt x="350" y="34272"/>
                    </a:cubicBezTo>
                    <a:cubicBezTo>
                      <a:pt x="704" y="34246"/>
                      <a:pt x="1116" y="34227"/>
                      <a:pt x="1561" y="34227"/>
                    </a:cubicBezTo>
                    <a:cubicBezTo>
                      <a:pt x="3362" y="34227"/>
                      <a:pt x="5715" y="34536"/>
                      <a:pt x="7056" y="35936"/>
                    </a:cubicBezTo>
                    <a:cubicBezTo>
                      <a:pt x="8742" y="37695"/>
                      <a:pt x="8599" y="40889"/>
                      <a:pt x="8363" y="42637"/>
                    </a:cubicBezTo>
                    <a:cubicBezTo>
                      <a:pt x="8337" y="42830"/>
                      <a:pt x="8490" y="42978"/>
                      <a:pt x="8660" y="42978"/>
                    </a:cubicBezTo>
                    <a:cubicBezTo>
                      <a:pt x="8715" y="42978"/>
                      <a:pt x="8771" y="42963"/>
                      <a:pt x="8824" y="42929"/>
                    </a:cubicBezTo>
                    <a:cubicBezTo>
                      <a:pt x="11539" y="41162"/>
                      <a:pt x="15798" y="38357"/>
                      <a:pt x="16689" y="37770"/>
                    </a:cubicBezTo>
                    <a:cubicBezTo>
                      <a:pt x="17867" y="38549"/>
                      <a:pt x="25003" y="43101"/>
                      <a:pt x="32897" y="44432"/>
                    </a:cubicBezTo>
                    <a:cubicBezTo>
                      <a:pt x="35633" y="44894"/>
                      <a:pt x="38471" y="45052"/>
                      <a:pt x="41071" y="45052"/>
                    </a:cubicBezTo>
                    <a:cubicBezTo>
                      <a:pt x="45578" y="45052"/>
                      <a:pt x="49369" y="44578"/>
                      <a:pt x="50674" y="44393"/>
                    </a:cubicBezTo>
                    <a:lnTo>
                      <a:pt x="50674" y="44393"/>
                    </a:lnTo>
                    <a:lnTo>
                      <a:pt x="50390" y="45267"/>
                    </a:lnTo>
                    <a:cubicBezTo>
                      <a:pt x="50350" y="45391"/>
                      <a:pt x="50394" y="45528"/>
                      <a:pt x="50501" y="45604"/>
                    </a:cubicBezTo>
                    <a:cubicBezTo>
                      <a:pt x="50553" y="45641"/>
                      <a:pt x="50614" y="45660"/>
                      <a:pt x="50675" y="45660"/>
                    </a:cubicBezTo>
                    <a:cubicBezTo>
                      <a:pt x="50739" y="45660"/>
                      <a:pt x="50803" y="45640"/>
                      <a:pt x="50856" y="45600"/>
                    </a:cubicBezTo>
                    <a:cubicBezTo>
                      <a:pt x="51923" y="44803"/>
                      <a:pt x="53809" y="43771"/>
                      <a:pt x="56432" y="43771"/>
                    </a:cubicBezTo>
                    <a:cubicBezTo>
                      <a:pt x="57703" y="43771"/>
                      <a:pt x="59146" y="44013"/>
                      <a:pt x="60753" y="44641"/>
                    </a:cubicBezTo>
                    <a:cubicBezTo>
                      <a:pt x="63104" y="45560"/>
                      <a:pt x="64676" y="47196"/>
                      <a:pt x="65426" y="49504"/>
                    </a:cubicBezTo>
                    <a:cubicBezTo>
                      <a:pt x="65466" y="49628"/>
                      <a:pt x="65580" y="49711"/>
                      <a:pt x="65709" y="49712"/>
                    </a:cubicBezTo>
                    <a:lnTo>
                      <a:pt x="65711" y="49712"/>
                    </a:lnTo>
                    <a:cubicBezTo>
                      <a:pt x="65839" y="49712"/>
                      <a:pt x="65954" y="49631"/>
                      <a:pt x="65996" y="49509"/>
                    </a:cubicBezTo>
                    <a:cubicBezTo>
                      <a:pt x="66791" y="47188"/>
                      <a:pt x="67489" y="44948"/>
                      <a:pt x="67550" y="44515"/>
                    </a:cubicBezTo>
                    <a:cubicBezTo>
                      <a:pt x="67573" y="44362"/>
                      <a:pt x="67768" y="44047"/>
                      <a:pt x="67995" y="43680"/>
                    </a:cubicBezTo>
                    <a:cubicBezTo>
                      <a:pt x="68693" y="42550"/>
                      <a:pt x="69994" y="40448"/>
                      <a:pt x="70244" y="36870"/>
                    </a:cubicBezTo>
                    <a:lnTo>
                      <a:pt x="70571" y="32170"/>
                    </a:lnTo>
                    <a:lnTo>
                      <a:pt x="80400" y="23373"/>
                    </a:lnTo>
                    <a:cubicBezTo>
                      <a:pt x="80455" y="23322"/>
                      <a:pt x="80489" y="23253"/>
                      <a:pt x="80498" y="23178"/>
                    </a:cubicBezTo>
                    <a:cubicBezTo>
                      <a:pt x="80694" y="21153"/>
                      <a:pt x="80492" y="17737"/>
                      <a:pt x="78403" y="12961"/>
                    </a:cubicBezTo>
                    <a:cubicBezTo>
                      <a:pt x="74439" y="3901"/>
                      <a:pt x="61681" y="1"/>
                      <a:pt x="58172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2"/>
              <p:cNvSpPr/>
              <p:nvPr/>
            </p:nvSpPr>
            <p:spPr>
              <a:xfrm>
                <a:off x="5401225" y="3171855"/>
                <a:ext cx="1242341" cy="715712"/>
              </a:xfrm>
              <a:custGeom>
                <a:avLst/>
                <a:gdLst/>
                <a:ahLst/>
                <a:cxnLst/>
                <a:rect l="l" t="t" r="r" b="b"/>
                <a:pathLst>
                  <a:path w="63095" h="36349" extrusionOk="0">
                    <a:moveTo>
                      <a:pt x="28859" y="1"/>
                    </a:moveTo>
                    <a:cubicBezTo>
                      <a:pt x="28859" y="1"/>
                      <a:pt x="27925" y="2804"/>
                      <a:pt x="25354" y="3739"/>
                    </a:cubicBezTo>
                    <a:cubicBezTo>
                      <a:pt x="22785" y="4673"/>
                      <a:pt x="15777" y="8644"/>
                      <a:pt x="15777" y="8644"/>
                    </a:cubicBezTo>
                    <a:cubicBezTo>
                      <a:pt x="15777" y="8644"/>
                      <a:pt x="15543" y="15185"/>
                      <a:pt x="10872" y="19156"/>
                    </a:cubicBezTo>
                    <a:cubicBezTo>
                      <a:pt x="6199" y="23128"/>
                      <a:pt x="816" y="32397"/>
                      <a:pt x="816" y="32397"/>
                    </a:cubicBezTo>
                    <a:lnTo>
                      <a:pt x="0" y="35165"/>
                    </a:lnTo>
                    <a:lnTo>
                      <a:pt x="2547" y="36348"/>
                    </a:lnTo>
                    <a:cubicBezTo>
                      <a:pt x="2547" y="36348"/>
                      <a:pt x="2660" y="32760"/>
                      <a:pt x="8266" y="27267"/>
                    </a:cubicBezTo>
                    <a:cubicBezTo>
                      <a:pt x="13871" y="21774"/>
                      <a:pt x="17346" y="12468"/>
                      <a:pt x="17795" y="12244"/>
                    </a:cubicBezTo>
                    <a:cubicBezTo>
                      <a:pt x="18244" y="12020"/>
                      <a:pt x="28109" y="5517"/>
                      <a:pt x="28109" y="5517"/>
                    </a:cubicBezTo>
                    <a:cubicBezTo>
                      <a:pt x="28109" y="5517"/>
                      <a:pt x="35732" y="10787"/>
                      <a:pt x="44365" y="12244"/>
                    </a:cubicBezTo>
                    <a:cubicBezTo>
                      <a:pt x="47103" y="12706"/>
                      <a:pt x="49930" y="12864"/>
                      <a:pt x="52516" y="12864"/>
                    </a:cubicBezTo>
                    <a:cubicBezTo>
                      <a:pt x="57320" y="12864"/>
                      <a:pt x="61287" y="12319"/>
                      <a:pt x="62285" y="12170"/>
                    </a:cubicBezTo>
                    <a:cubicBezTo>
                      <a:pt x="62777" y="10883"/>
                      <a:pt x="63095" y="9431"/>
                      <a:pt x="62265" y="8878"/>
                    </a:cubicBezTo>
                    <a:cubicBezTo>
                      <a:pt x="60863" y="7943"/>
                      <a:pt x="61330" y="5374"/>
                      <a:pt x="61331" y="5374"/>
                    </a:cubicBezTo>
                    <a:lnTo>
                      <a:pt x="61331" y="5374"/>
                    </a:lnTo>
                    <a:cubicBezTo>
                      <a:pt x="61330" y="5374"/>
                      <a:pt x="60162" y="7943"/>
                      <a:pt x="50819" y="7943"/>
                    </a:cubicBezTo>
                    <a:cubicBezTo>
                      <a:pt x="41473" y="7943"/>
                      <a:pt x="28859" y="1"/>
                      <a:pt x="2885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2"/>
              <p:cNvSpPr/>
              <p:nvPr/>
            </p:nvSpPr>
            <p:spPr>
              <a:xfrm>
                <a:off x="6330180" y="3010870"/>
                <a:ext cx="849171" cy="1070939"/>
              </a:xfrm>
              <a:custGeom>
                <a:avLst/>
                <a:gdLst/>
                <a:ahLst/>
                <a:cxnLst/>
                <a:rect l="l" t="t" r="r" b="b"/>
                <a:pathLst>
                  <a:path w="43127" h="54390" extrusionOk="0">
                    <a:moveTo>
                      <a:pt x="42419" y="0"/>
                    </a:moveTo>
                    <a:lnTo>
                      <a:pt x="32841" y="4439"/>
                    </a:lnTo>
                    <a:cubicBezTo>
                      <a:pt x="32841" y="4439"/>
                      <a:pt x="33308" y="11681"/>
                      <a:pt x="30738" y="15419"/>
                    </a:cubicBezTo>
                    <a:cubicBezTo>
                      <a:pt x="28168" y="19157"/>
                      <a:pt x="27234" y="20325"/>
                      <a:pt x="27234" y="20325"/>
                    </a:cubicBezTo>
                    <a:cubicBezTo>
                      <a:pt x="27234" y="20325"/>
                      <a:pt x="27000" y="25931"/>
                      <a:pt x="25364" y="29435"/>
                    </a:cubicBezTo>
                    <a:cubicBezTo>
                      <a:pt x="23729" y="32939"/>
                      <a:pt x="21160" y="34108"/>
                      <a:pt x="21160" y="34108"/>
                    </a:cubicBezTo>
                    <a:cubicBezTo>
                      <a:pt x="21160" y="34108"/>
                      <a:pt x="21393" y="38080"/>
                      <a:pt x="18122" y="41115"/>
                    </a:cubicBezTo>
                    <a:cubicBezTo>
                      <a:pt x="14852" y="44152"/>
                      <a:pt x="6676" y="49058"/>
                      <a:pt x="1536" y="52329"/>
                    </a:cubicBezTo>
                    <a:cubicBezTo>
                      <a:pt x="999" y="52671"/>
                      <a:pt x="492" y="53033"/>
                      <a:pt x="1" y="53403"/>
                    </a:cubicBezTo>
                    <a:lnTo>
                      <a:pt x="1222" y="54390"/>
                    </a:lnTo>
                    <a:cubicBezTo>
                      <a:pt x="1222" y="54390"/>
                      <a:pt x="6715" y="50130"/>
                      <a:pt x="14450" y="46205"/>
                    </a:cubicBezTo>
                    <a:cubicBezTo>
                      <a:pt x="22187" y="42282"/>
                      <a:pt x="24092" y="39479"/>
                      <a:pt x="26334" y="34882"/>
                    </a:cubicBezTo>
                    <a:cubicBezTo>
                      <a:pt x="28576" y="30287"/>
                      <a:pt x="31379" y="21541"/>
                      <a:pt x="31492" y="20756"/>
                    </a:cubicBezTo>
                    <a:cubicBezTo>
                      <a:pt x="31604" y="19972"/>
                      <a:pt x="33846" y="17954"/>
                      <a:pt x="34183" y="13134"/>
                    </a:cubicBezTo>
                    <a:lnTo>
                      <a:pt x="34519" y="8313"/>
                    </a:lnTo>
                    <a:lnTo>
                      <a:pt x="43126" y="606"/>
                    </a:lnTo>
                    <a:lnTo>
                      <a:pt x="42419" y="0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2"/>
              <p:cNvSpPr/>
              <p:nvPr/>
            </p:nvSpPr>
            <p:spPr>
              <a:xfrm>
                <a:off x="6591033" y="3117885"/>
                <a:ext cx="123043" cy="274498"/>
              </a:xfrm>
              <a:custGeom>
                <a:avLst/>
                <a:gdLst/>
                <a:ahLst/>
                <a:cxnLst/>
                <a:rect l="l" t="t" r="r" b="b"/>
                <a:pathLst>
                  <a:path w="6249" h="13941" extrusionOk="0">
                    <a:moveTo>
                      <a:pt x="5906" y="1"/>
                    </a:moveTo>
                    <a:cubicBezTo>
                      <a:pt x="5856" y="1"/>
                      <a:pt x="5804" y="14"/>
                      <a:pt x="5758" y="41"/>
                    </a:cubicBezTo>
                    <a:cubicBezTo>
                      <a:pt x="5615" y="126"/>
                      <a:pt x="2275" y="2174"/>
                      <a:pt x="1136" y="6614"/>
                    </a:cubicBezTo>
                    <a:cubicBezTo>
                      <a:pt x="0" y="11041"/>
                      <a:pt x="1217" y="13660"/>
                      <a:pt x="1269" y="13769"/>
                    </a:cubicBezTo>
                    <a:cubicBezTo>
                      <a:pt x="1319" y="13874"/>
                      <a:pt x="1424" y="13940"/>
                      <a:pt x="1539" y="13940"/>
                    </a:cubicBezTo>
                    <a:cubicBezTo>
                      <a:pt x="1761" y="13940"/>
                      <a:pt x="1905" y="13710"/>
                      <a:pt x="1811" y="13511"/>
                    </a:cubicBezTo>
                    <a:cubicBezTo>
                      <a:pt x="1799" y="13486"/>
                      <a:pt x="641" y="10963"/>
                      <a:pt x="1718" y="6763"/>
                    </a:cubicBezTo>
                    <a:cubicBezTo>
                      <a:pt x="2793" y="2570"/>
                      <a:pt x="6034" y="575"/>
                      <a:pt x="6066" y="556"/>
                    </a:cubicBezTo>
                    <a:cubicBezTo>
                      <a:pt x="6205" y="470"/>
                      <a:pt x="6248" y="287"/>
                      <a:pt x="6164" y="147"/>
                    </a:cubicBezTo>
                    <a:cubicBezTo>
                      <a:pt x="6108" y="53"/>
                      <a:pt x="6008" y="1"/>
                      <a:pt x="590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2"/>
              <p:cNvSpPr/>
              <p:nvPr/>
            </p:nvSpPr>
            <p:spPr>
              <a:xfrm>
                <a:off x="5854607" y="2454292"/>
                <a:ext cx="782796" cy="448558"/>
              </a:xfrm>
              <a:custGeom>
                <a:avLst/>
                <a:gdLst/>
                <a:ahLst/>
                <a:cxnLst/>
                <a:rect l="l" t="t" r="r" b="b"/>
                <a:pathLst>
                  <a:path w="39756" h="22781" extrusionOk="0">
                    <a:moveTo>
                      <a:pt x="18196" y="0"/>
                    </a:moveTo>
                    <a:cubicBezTo>
                      <a:pt x="13076" y="0"/>
                      <a:pt x="8222" y="1483"/>
                      <a:pt x="6165" y="3092"/>
                    </a:cubicBezTo>
                    <a:cubicBezTo>
                      <a:pt x="3272" y="5357"/>
                      <a:pt x="5914" y="6112"/>
                      <a:pt x="7297" y="6489"/>
                    </a:cubicBezTo>
                    <a:cubicBezTo>
                      <a:pt x="8682" y="6866"/>
                      <a:pt x="4530" y="7118"/>
                      <a:pt x="2391" y="9508"/>
                    </a:cubicBezTo>
                    <a:cubicBezTo>
                      <a:pt x="252" y="11898"/>
                      <a:pt x="1" y="16176"/>
                      <a:pt x="1763" y="17183"/>
                    </a:cubicBezTo>
                    <a:cubicBezTo>
                      <a:pt x="2083" y="17366"/>
                      <a:pt x="2511" y="17441"/>
                      <a:pt x="2998" y="17441"/>
                    </a:cubicBezTo>
                    <a:cubicBezTo>
                      <a:pt x="5187" y="17441"/>
                      <a:pt x="8555" y="15925"/>
                      <a:pt x="8555" y="15925"/>
                    </a:cubicBezTo>
                    <a:lnTo>
                      <a:pt x="9815" y="16804"/>
                    </a:lnTo>
                    <a:lnTo>
                      <a:pt x="22646" y="13534"/>
                    </a:lnTo>
                    <a:lnTo>
                      <a:pt x="22771" y="14415"/>
                    </a:lnTo>
                    <a:cubicBezTo>
                      <a:pt x="22851" y="14975"/>
                      <a:pt x="24812" y="15077"/>
                      <a:pt x="26521" y="15077"/>
                    </a:cubicBezTo>
                    <a:cubicBezTo>
                      <a:pt x="27501" y="15077"/>
                      <a:pt x="28398" y="15044"/>
                      <a:pt x="28811" y="15044"/>
                    </a:cubicBezTo>
                    <a:cubicBezTo>
                      <a:pt x="29942" y="15044"/>
                      <a:pt x="30949" y="20201"/>
                      <a:pt x="32711" y="21711"/>
                    </a:cubicBezTo>
                    <a:cubicBezTo>
                      <a:pt x="33591" y="22466"/>
                      <a:pt x="34408" y="22780"/>
                      <a:pt x="35132" y="22780"/>
                    </a:cubicBezTo>
                    <a:cubicBezTo>
                      <a:pt x="35855" y="22780"/>
                      <a:pt x="36484" y="22466"/>
                      <a:pt x="36987" y="21963"/>
                    </a:cubicBezTo>
                    <a:cubicBezTo>
                      <a:pt x="37995" y="20958"/>
                      <a:pt x="39756" y="18566"/>
                      <a:pt x="39503" y="15925"/>
                    </a:cubicBezTo>
                    <a:cubicBezTo>
                      <a:pt x="39252" y="13282"/>
                      <a:pt x="38120" y="12150"/>
                      <a:pt x="38120" y="12150"/>
                    </a:cubicBezTo>
                    <a:cubicBezTo>
                      <a:pt x="38120" y="12150"/>
                      <a:pt x="38875" y="11521"/>
                      <a:pt x="38372" y="10515"/>
                    </a:cubicBezTo>
                    <a:cubicBezTo>
                      <a:pt x="38228" y="10227"/>
                      <a:pt x="37879" y="10124"/>
                      <a:pt x="37454" y="10124"/>
                    </a:cubicBezTo>
                    <a:cubicBezTo>
                      <a:pt x="36390" y="10124"/>
                      <a:pt x="34850" y="10767"/>
                      <a:pt x="34850" y="10767"/>
                    </a:cubicBezTo>
                    <a:cubicBezTo>
                      <a:pt x="34850" y="10767"/>
                      <a:pt x="34850" y="10138"/>
                      <a:pt x="34346" y="8376"/>
                    </a:cubicBezTo>
                    <a:cubicBezTo>
                      <a:pt x="33843" y="6615"/>
                      <a:pt x="31326" y="2841"/>
                      <a:pt x="24408" y="828"/>
                    </a:cubicBezTo>
                    <a:cubicBezTo>
                      <a:pt x="22406" y="246"/>
                      <a:pt x="20279" y="0"/>
                      <a:pt x="1819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2"/>
              <p:cNvSpPr/>
              <p:nvPr/>
            </p:nvSpPr>
            <p:spPr>
              <a:xfrm>
                <a:off x="5855474" y="2448267"/>
                <a:ext cx="787521" cy="460608"/>
              </a:xfrm>
              <a:custGeom>
                <a:avLst/>
                <a:gdLst/>
                <a:ahLst/>
                <a:cxnLst/>
                <a:rect l="l" t="t" r="r" b="b"/>
                <a:pathLst>
                  <a:path w="39996" h="23393" extrusionOk="0">
                    <a:moveTo>
                      <a:pt x="18192" y="616"/>
                    </a:moveTo>
                    <a:cubicBezTo>
                      <a:pt x="20244" y="616"/>
                      <a:pt x="22331" y="855"/>
                      <a:pt x="24279" y="1422"/>
                    </a:cubicBezTo>
                    <a:cubicBezTo>
                      <a:pt x="30853" y="3334"/>
                      <a:pt x="33491" y="6938"/>
                      <a:pt x="34014" y="8765"/>
                    </a:cubicBezTo>
                    <a:cubicBezTo>
                      <a:pt x="34491" y="10440"/>
                      <a:pt x="34504" y="11067"/>
                      <a:pt x="34504" y="11072"/>
                    </a:cubicBezTo>
                    <a:cubicBezTo>
                      <a:pt x="34504" y="11173"/>
                      <a:pt x="34554" y="11266"/>
                      <a:pt x="34637" y="11322"/>
                    </a:cubicBezTo>
                    <a:cubicBezTo>
                      <a:pt x="34688" y="11356"/>
                      <a:pt x="34746" y="11373"/>
                      <a:pt x="34804" y="11373"/>
                    </a:cubicBezTo>
                    <a:cubicBezTo>
                      <a:pt x="34843" y="11373"/>
                      <a:pt x="34882" y="11365"/>
                      <a:pt x="34919" y="11349"/>
                    </a:cubicBezTo>
                    <a:cubicBezTo>
                      <a:pt x="35705" y="11022"/>
                      <a:pt x="36755" y="10730"/>
                      <a:pt x="37427" y="10730"/>
                    </a:cubicBezTo>
                    <a:cubicBezTo>
                      <a:pt x="37745" y="10730"/>
                      <a:pt x="37978" y="10796"/>
                      <a:pt x="38058" y="10955"/>
                    </a:cubicBezTo>
                    <a:cubicBezTo>
                      <a:pt x="38438" y="11715"/>
                      <a:pt x="37939" y="12177"/>
                      <a:pt x="37882" y="12224"/>
                    </a:cubicBezTo>
                    <a:cubicBezTo>
                      <a:pt x="37747" y="12338"/>
                      <a:pt x="37738" y="12542"/>
                      <a:pt x="37862" y="12668"/>
                    </a:cubicBezTo>
                    <a:cubicBezTo>
                      <a:pt x="37872" y="12678"/>
                      <a:pt x="38922" y="13774"/>
                      <a:pt x="39159" y="16259"/>
                    </a:cubicBezTo>
                    <a:cubicBezTo>
                      <a:pt x="39376" y="18529"/>
                      <a:pt x="37987" y="20800"/>
                      <a:pt x="36731" y="22056"/>
                    </a:cubicBezTo>
                    <a:cubicBezTo>
                      <a:pt x="36243" y="22544"/>
                      <a:pt x="35688" y="22787"/>
                      <a:pt x="35091" y="22787"/>
                    </a:cubicBezTo>
                    <a:cubicBezTo>
                      <a:pt x="34392" y="22787"/>
                      <a:pt x="33635" y="22454"/>
                      <a:pt x="32861" y="21789"/>
                    </a:cubicBezTo>
                    <a:cubicBezTo>
                      <a:pt x="32035" y="21081"/>
                      <a:pt x="31356" y="19444"/>
                      <a:pt x="30757" y="18000"/>
                    </a:cubicBezTo>
                    <a:cubicBezTo>
                      <a:pt x="30046" y="16288"/>
                      <a:pt x="29533" y="15049"/>
                      <a:pt x="28766" y="15049"/>
                    </a:cubicBezTo>
                    <a:lnTo>
                      <a:pt x="28767" y="15050"/>
                    </a:lnTo>
                    <a:cubicBezTo>
                      <a:pt x="28602" y="15050"/>
                      <a:pt x="28364" y="15055"/>
                      <a:pt x="28073" y="15060"/>
                    </a:cubicBezTo>
                    <a:cubicBezTo>
                      <a:pt x="27534" y="15072"/>
                      <a:pt x="27050" y="15078"/>
                      <a:pt x="26616" y="15078"/>
                    </a:cubicBezTo>
                    <a:cubicBezTo>
                      <a:pt x="23890" y="15078"/>
                      <a:pt x="23138" y="14863"/>
                      <a:pt x="23025" y="14679"/>
                    </a:cubicBezTo>
                    <a:lnTo>
                      <a:pt x="22899" y="13798"/>
                    </a:lnTo>
                    <a:cubicBezTo>
                      <a:pt x="22887" y="13714"/>
                      <a:pt x="22840" y="13638"/>
                      <a:pt x="22769" y="13590"/>
                    </a:cubicBezTo>
                    <a:cubicBezTo>
                      <a:pt x="22719" y="13556"/>
                      <a:pt x="22661" y="13539"/>
                      <a:pt x="22603" y="13539"/>
                    </a:cubicBezTo>
                    <a:cubicBezTo>
                      <a:pt x="22577" y="13539"/>
                      <a:pt x="22552" y="13542"/>
                      <a:pt x="22527" y="13549"/>
                    </a:cubicBezTo>
                    <a:lnTo>
                      <a:pt x="9829" y="16786"/>
                    </a:lnTo>
                    <a:lnTo>
                      <a:pt x="8683" y="15984"/>
                    </a:lnTo>
                    <a:cubicBezTo>
                      <a:pt x="8632" y="15948"/>
                      <a:pt x="8572" y="15930"/>
                      <a:pt x="8511" y="15930"/>
                    </a:cubicBezTo>
                    <a:cubicBezTo>
                      <a:pt x="8469" y="15930"/>
                      <a:pt x="8427" y="15938"/>
                      <a:pt x="8388" y="15956"/>
                    </a:cubicBezTo>
                    <a:cubicBezTo>
                      <a:pt x="7303" y="16444"/>
                      <a:pt x="4652" y="17447"/>
                      <a:pt x="2945" y="17447"/>
                    </a:cubicBezTo>
                    <a:cubicBezTo>
                      <a:pt x="2511" y="17447"/>
                      <a:pt x="2138" y="17382"/>
                      <a:pt x="1867" y="17227"/>
                    </a:cubicBezTo>
                    <a:cubicBezTo>
                      <a:pt x="1389" y="16954"/>
                      <a:pt x="1051" y="16347"/>
                      <a:pt x="917" y="15518"/>
                    </a:cubicBezTo>
                    <a:cubicBezTo>
                      <a:pt x="667" y="13980"/>
                      <a:pt x="1156" y="11596"/>
                      <a:pt x="2571" y="10014"/>
                    </a:cubicBezTo>
                    <a:cubicBezTo>
                      <a:pt x="3762" y="8684"/>
                      <a:pt x="5621" y="8039"/>
                      <a:pt x="6731" y="7654"/>
                    </a:cubicBezTo>
                    <a:cubicBezTo>
                      <a:pt x="7517" y="7381"/>
                      <a:pt x="7841" y="7268"/>
                      <a:pt x="7831" y="6938"/>
                    </a:cubicBezTo>
                    <a:cubicBezTo>
                      <a:pt x="7820" y="6638"/>
                      <a:pt x="7479" y="6545"/>
                      <a:pt x="7333" y="6505"/>
                    </a:cubicBezTo>
                    <a:cubicBezTo>
                      <a:pt x="6662" y="6321"/>
                      <a:pt x="5265" y="5940"/>
                      <a:pt x="5132" y="5284"/>
                    </a:cubicBezTo>
                    <a:cubicBezTo>
                      <a:pt x="5049" y="4871"/>
                      <a:pt x="5455" y="4302"/>
                      <a:pt x="6306" y="3634"/>
                    </a:cubicBezTo>
                    <a:cubicBezTo>
                      <a:pt x="8316" y="2062"/>
                      <a:pt x="13145" y="616"/>
                      <a:pt x="18192" y="616"/>
                    </a:cubicBezTo>
                    <a:close/>
                    <a:moveTo>
                      <a:pt x="18124" y="1"/>
                    </a:moveTo>
                    <a:cubicBezTo>
                      <a:pt x="12953" y="1"/>
                      <a:pt x="8061" y="1499"/>
                      <a:pt x="5936" y="3162"/>
                    </a:cubicBezTo>
                    <a:cubicBezTo>
                      <a:pt x="4864" y="4001"/>
                      <a:pt x="4408" y="4733"/>
                      <a:pt x="4543" y="5402"/>
                    </a:cubicBezTo>
                    <a:cubicBezTo>
                      <a:pt x="4723" y="6298"/>
                      <a:pt x="5916" y="6728"/>
                      <a:pt x="6819" y="6986"/>
                    </a:cubicBezTo>
                    <a:cubicBezTo>
                      <a:pt x="6727" y="7019"/>
                      <a:pt x="6629" y="7054"/>
                      <a:pt x="6534" y="7086"/>
                    </a:cubicBezTo>
                    <a:cubicBezTo>
                      <a:pt x="5368" y="7490"/>
                      <a:pt x="3418" y="8167"/>
                      <a:pt x="2123" y="9614"/>
                    </a:cubicBezTo>
                    <a:cubicBezTo>
                      <a:pt x="742" y="11158"/>
                      <a:pt x="1" y="13626"/>
                      <a:pt x="324" y="15614"/>
                    </a:cubicBezTo>
                    <a:cubicBezTo>
                      <a:pt x="490" y="16641"/>
                      <a:pt x="921" y="17380"/>
                      <a:pt x="1569" y="17750"/>
                    </a:cubicBezTo>
                    <a:cubicBezTo>
                      <a:pt x="1939" y="17961"/>
                      <a:pt x="2424" y="18046"/>
                      <a:pt x="2968" y="18046"/>
                    </a:cubicBezTo>
                    <a:cubicBezTo>
                      <a:pt x="4950" y="18046"/>
                      <a:pt x="7710" y="16908"/>
                      <a:pt x="8478" y="16573"/>
                    </a:cubicBezTo>
                    <a:lnTo>
                      <a:pt x="9597" y="17357"/>
                    </a:lnTo>
                    <a:cubicBezTo>
                      <a:pt x="9648" y="17392"/>
                      <a:pt x="9707" y="17411"/>
                      <a:pt x="9768" y="17411"/>
                    </a:cubicBezTo>
                    <a:cubicBezTo>
                      <a:pt x="9793" y="17411"/>
                      <a:pt x="9819" y="17408"/>
                      <a:pt x="9844" y="17401"/>
                    </a:cubicBezTo>
                    <a:lnTo>
                      <a:pt x="22351" y="14213"/>
                    </a:lnTo>
                    <a:lnTo>
                      <a:pt x="22430" y="14763"/>
                    </a:lnTo>
                    <a:cubicBezTo>
                      <a:pt x="22532" y="15479"/>
                      <a:pt x="23923" y="15681"/>
                      <a:pt x="26474" y="15681"/>
                    </a:cubicBezTo>
                    <a:cubicBezTo>
                      <a:pt x="26968" y="15681"/>
                      <a:pt x="27506" y="15673"/>
                      <a:pt x="28086" y="15660"/>
                    </a:cubicBezTo>
                    <a:cubicBezTo>
                      <a:pt x="28371" y="15654"/>
                      <a:pt x="28606" y="15650"/>
                      <a:pt x="28766" y="15650"/>
                    </a:cubicBezTo>
                    <a:cubicBezTo>
                      <a:pt x="29131" y="15650"/>
                      <a:pt x="29750" y="17141"/>
                      <a:pt x="30202" y="18230"/>
                    </a:cubicBezTo>
                    <a:cubicBezTo>
                      <a:pt x="30826" y="19737"/>
                      <a:pt x="31536" y="21444"/>
                      <a:pt x="32471" y="22246"/>
                    </a:cubicBezTo>
                    <a:cubicBezTo>
                      <a:pt x="33472" y="23104"/>
                      <a:pt x="34349" y="23392"/>
                      <a:pt x="35076" y="23392"/>
                    </a:cubicBezTo>
                    <a:cubicBezTo>
                      <a:pt x="36084" y="23392"/>
                      <a:pt x="36801" y="22837"/>
                      <a:pt x="37155" y="22481"/>
                    </a:cubicBezTo>
                    <a:cubicBezTo>
                      <a:pt x="38505" y="21133"/>
                      <a:pt x="39995" y="18681"/>
                      <a:pt x="39759" y="16202"/>
                    </a:cubicBezTo>
                    <a:cubicBezTo>
                      <a:pt x="39560" y="14111"/>
                      <a:pt x="38826" y="12924"/>
                      <a:pt x="38475" y="12465"/>
                    </a:cubicBezTo>
                    <a:cubicBezTo>
                      <a:pt x="38749" y="12099"/>
                      <a:pt x="38981" y="11456"/>
                      <a:pt x="38596" y="10687"/>
                    </a:cubicBezTo>
                    <a:cubicBezTo>
                      <a:pt x="38390" y="10274"/>
                      <a:pt x="37926" y="10131"/>
                      <a:pt x="37385" y="10131"/>
                    </a:cubicBezTo>
                    <a:cubicBezTo>
                      <a:pt x="36589" y="10131"/>
                      <a:pt x="35624" y="10440"/>
                      <a:pt x="35063" y="10649"/>
                    </a:cubicBezTo>
                    <a:cubicBezTo>
                      <a:pt x="35008" y="10270"/>
                      <a:pt x="34881" y="9617"/>
                      <a:pt x="34591" y="8600"/>
                    </a:cubicBezTo>
                    <a:cubicBezTo>
                      <a:pt x="34438" y="8063"/>
                      <a:pt x="32850" y="3289"/>
                      <a:pt x="24448" y="846"/>
                    </a:cubicBezTo>
                    <a:cubicBezTo>
                      <a:pt x="22407" y="252"/>
                      <a:pt x="20242" y="1"/>
                      <a:pt x="1812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2"/>
              <p:cNvSpPr/>
              <p:nvPr/>
            </p:nvSpPr>
            <p:spPr>
              <a:xfrm>
                <a:off x="6281368" y="2972494"/>
                <a:ext cx="275955" cy="385215"/>
              </a:xfrm>
              <a:custGeom>
                <a:avLst/>
                <a:gdLst/>
                <a:ahLst/>
                <a:cxnLst/>
                <a:rect l="l" t="t" r="r" b="b"/>
                <a:pathLst>
                  <a:path w="14015" h="19564" extrusionOk="0">
                    <a:moveTo>
                      <a:pt x="12607" y="0"/>
                    </a:moveTo>
                    <a:cubicBezTo>
                      <a:pt x="11646" y="0"/>
                      <a:pt x="9790" y="3411"/>
                      <a:pt x="8522" y="6674"/>
                    </a:cubicBezTo>
                    <a:cubicBezTo>
                      <a:pt x="6952" y="10710"/>
                      <a:pt x="1" y="15867"/>
                      <a:pt x="1235" y="17100"/>
                    </a:cubicBezTo>
                    <a:cubicBezTo>
                      <a:pt x="1987" y="17852"/>
                      <a:pt x="4324" y="19564"/>
                      <a:pt x="6719" y="19564"/>
                    </a:cubicBezTo>
                    <a:cubicBezTo>
                      <a:pt x="8251" y="19564"/>
                      <a:pt x="9807" y="18863"/>
                      <a:pt x="10988" y="16764"/>
                    </a:cubicBezTo>
                    <a:cubicBezTo>
                      <a:pt x="14015" y="11382"/>
                      <a:pt x="13119" y="620"/>
                      <a:pt x="13119" y="620"/>
                    </a:cubicBezTo>
                    <a:cubicBezTo>
                      <a:pt x="13011" y="191"/>
                      <a:pt x="12834" y="0"/>
                      <a:pt x="126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2"/>
              <p:cNvSpPr/>
              <p:nvPr/>
            </p:nvSpPr>
            <p:spPr>
              <a:xfrm>
                <a:off x="6285011" y="2966547"/>
                <a:ext cx="277688" cy="397069"/>
              </a:xfrm>
              <a:custGeom>
                <a:avLst/>
                <a:gdLst/>
                <a:ahLst/>
                <a:cxnLst/>
                <a:rect l="l" t="t" r="r" b="b"/>
                <a:pathLst>
                  <a:path w="14103" h="20166" extrusionOk="0">
                    <a:moveTo>
                      <a:pt x="12429" y="602"/>
                    </a:moveTo>
                    <a:cubicBezTo>
                      <a:pt x="12484" y="606"/>
                      <a:pt x="12570" y="722"/>
                      <a:pt x="12636" y="971"/>
                    </a:cubicBezTo>
                    <a:cubicBezTo>
                      <a:pt x="12680" y="1547"/>
                      <a:pt x="13420" y="11801"/>
                      <a:pt x="10541" y="16918"/>
                    </a:cubicBezTo>
                    <a:cubicBezTo>
                      <a:pt x="9675" y="18456"/>
                      <a:pt x="8531" y="19333"/>
                      <a:pt x="7138" y="19524"/>
                    </a:cubicBezTo>
                    <a:cubicBezTo>
                      <a:pt x="6933" y="19552"/>
                      <a:pt x="6728" y="19565"/>
                      <a:pt x="6523" y="19565"/>
                    </a:cubicBezTo>
                    <a:cubicBezTo>
                      <a:pt x="4188" y="19565"/>
                      <a:pt x="1922" y="17848"/>
                      <a:pt x="1262" y="17189"/>
                    </a:cubicBezTo>
                    <a:cubicBezTo>
                      <a:pt x="832" y="16759"/>
                      <a:pt x="2594" y="14832"/>
                      <a:pt x="4008" y="13284"/>
                    </a:cubicBezTo>
                    <a:cubicBezTo>
                      <a:pt x="5801" y="11324"/>
                      <a:pt x="7833" y="9101"/>
                      <a:pt x="8617" y="7085"/>
                    </a:cubicBezTo>
                    <a:cubicBezTo>
                      <a:pt x="10109" y="3245"/>
                      <a:pt x="11808" y="602"/>
                      <a:pt x="12414" y="602"/>
                    </a:cubicBezTo>
                    <a:lnTo>
                      <a:pt x="12415" y="602"/>
                    </a:lnTo>
                    <a:cubicBezTo>
                      <a:pt x="12418" y="602"/>
                      <a:pt x="12421" y="603"/>
                      <a:pt x="12424" y="603"/>
                    </a:cubicBezTo>
                    <a:cubicBezTo>
                      <a:pt x="12425" y="603"/>
                      <a:pt x="12427" y="603"/>
                      <a:pt x="12429" y="602"/>
                    </a:cubicBezTo>
                    <a:close/>
                    <a:moveTo>
                      <a:pt x="12425" y="1"/>
                    </a:moveTo>
                    <a:cubicBezTo>
                      <a:pt x="10746" y="1"/>
                      <a:pt x="8166" y="6585"/>
                      <a:pt x="8057" y="6867"/>
                    </a:cubicBezTo>
                    <a:cubicBezTo>
                      <a:pt x="7314" y="8778"/>
                      <a:pt x="5322" y="10956"/>
                      <a:pt x="3565" y="12880"/>
                    </a:cubicBezTo>
                    <a:cubicBezTo>
                      <a:pt x="1496" y="15142"/>
                      <a:pt x="1" y="16778"/>
                      <a:pt x="836" y="17614"/>
                    </a:cubicBezTo>
                    <a:cubicBezTo>
                      <a:pt x="1545" y="18323"/>
                      <a:pt x="3989" y="20165"/>
                      <a:pt x="6538" y="20165"/>
                    </a:cubicBezTo>
                    <a:cubicBezTo>
                      <a:pt x="6766" y="20165"/>
                      <a:pt x="6995" y="20150"/>
                      <a:pt x="7220" y="20119"/>
                    </a:cubicBezTo>
                    <a:cubicBezTo>
                      <a:pt x="8809" y="19902"/>
                      <a:pt x="10102" y="18923"/>
                      <a:pt x="11065" y="17213"/>
                    </a:cubicBezTo>
                    <a:cubicBezTo>
                      <a:pt x="14103" y="11814"/>
                      <a:pt x="13269" y="1340"/>
                      <a:pt x="13232" y="896"/>
                    </a:cubicBezTo>
                    <a:cubicBezTo>
                      <a:pt x="13231" y="881"/>
                      <a:pt x="13229" y="864"/>
                      <a:pt x="13225" y="849"/>
                    </a:cubicBezTo>
                    <a:cubicBezTo>
                      <a:pt x="13057" y="179"/>
                      <a:pt x="12719" y="19"/>
                      <a:pt x="12465" y="2"/>
                    </a:cubicBezTo>
                    <a:cubicBezTo>
                      <a:pt x="12452" y="1"/>
                      <a:pt x="12439" y="1"/>
                      <a:pt x="12425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2"/>
              <p:cNvSpPr/>
              <p:nvPr/>
            </p:nvSpPr>
            <p:spPr>
              <a:xfrm>
                <a:off x="6281368" y="2972494"/>
                <a:ext cx="275955" cy="385215"/>
              </a:xfrm>
              <a:custGeom>
                <a:avLst/>
                <a:gdLst/>
                <a:ahLst/>
                <a:cxnLst/>
                <a:rect l="l" t="t" r="r" b="b"/>
                <a:pathLst>
                  <a:path w="14015" h="19564" extrusionOk="0">
                    <a:moveTo>
                      <a:pt x="12607" y="0"/>
                    </a:moveTo>
                    <a:cubicBezTo>
                      <a:pt x="11646" y="0"/>
                      <a:pt x="9790" y="3411"/>
                      <a:pt x="8522" y="6674"/>
                    </a:cubicBezTo>
                    <a:cubicBezTo>
                      <a:pt x="6952" y="10710"/>
                      <a:pt x="1" y="15867"/>
                      <a:pt x="1235" y="17100"/>
                    </a:cubicBezTo>
                    <a:cubicBezTo>
                      <a:pt x="1987" y="17852"/>
                      <a:pt x="4324" y="19564"/>
                      <a:pt x="6719" y="19564"/>
                    </a:cubicBezTo>
                    <a:cubicBezTo>
                      <a:pt x="8251" y="19564"/>
                      <a:pt x="9807" y="18863"/>
                      <a:pt x="10988" y="16764"/>
                    </a:cubicBezTo>
                    <a:cubicBezTo>
                      <a:pt x="14015" y="11382"/>
                      <a:pt x="13119" y="620"/>
                      <a:pt x="13119" y="620"/>
                    </a:cubicBezTo>
                    <a:cubicBezTo>
                      <a:pt x="13011" y="191"/>
                      <a:pt x="12834" y="0"/>
                      <a:pt x="1260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2"/>
              <p:cNvSpPr/>
              <p:nvPr/>
            </p:nvSpPr>
            <p:spPr>
              <a:xfrm>
                <a:off x="6023055" y="2656371"/>
                <a:ext cx="619310" cy="693659"/>
              </a:xfrm>
              <a:custGeom>
                <a:avLst/>
                <a:gdLst/>
                <a:ahLst/>
                <a:cxnLst/>
                <a:rect l="l" t="t" r="r" b="b"/>
                <a:pathLst>
                  <a:path w="31453" h="35229" extrusionOk="0">
                    <a:moveTo>
                      <a:pt x="19501" y="0"/>
                    </a:moveTo>
                    <a:cubicBezTo>
                      <a:pt x="19500" y="0"/>
                      <a:pt x="3146" y="4278"/>
                      <a:pt x="0" y="5662"/>
                    </a:cubicBezTo>
                    <a:cubicBezTo>
                      <a:pt x="0" y="5662"/>
                      <a:pt x="253" y="14216"/>
                      <a:pt x="3523" y="23149"/>
                    </a:cubicBezTo>
                    <a:cubicBezTo>
                      <a:pt x="6794" y="32080"/>
                      <a:pt x="12330" y="35100"/>
                      <a:pt x="14720" y="35226"/>
                    </a:cubicBezTo>
                    <a:cubicBezTo>
                      <a:pt x="14753" y="35228"/>
                      <a:pt x="14786" y="35229"/>
                      <a:pt x="14819" y="35229"/>
                    </a:cubicBezTo>
                    <a:cubicBezTo>
                      <a:pt x="17233" y="35229"/>
                      <a:pt x="21667" y="30764"/>
                      <a:pt x="23652" y="26545"/>
                    </a:cubicBezTo>
                    <a:cubicBezTo>
                      <a:pt x="25665" y="22268"/>
                      <a:pt x="27049" y="17362"/>
                      <a:pt x="27049" y="17362"/>
                    </a:cubicBezTo>
                    <a:cubicBezTo>
                      <a:pt x="27049" y="17362"/>
                      <a:pt x="29943" y="16355"/>
                      <a:pt x="30697" y="13713"/>
                    </a:cubicBezTo>
                    <a:cubicBezTo>
                      <a:pt x="31452" y="11071"/>
                      <a:pt x="31326" y="8680"/>
                      <a:pt x="29313" y="8429"/>
                    </a:cubicBezTo>
                    <a:cubicBezTo>
                      <a:pt x="29229" y="8419"/>
                      <a:pt x="29148" y="8414"/>
                      <a:pt x="29068" y="8414"/>
                    </a:cubicBezTo>
                    <a:cubicBezTo>
                      <a:pt x="27228" y="8414"/>
                      <a:pt x="26420" y="11071"/>
                      <a:pt x="26420" y="11071"/>
                    </a:cubicBezTo>
                    <a:cubicBezTo>
                      <a:pt x="26420" y="11071"/>
                      <a:pt x="23904" y="9436"/>
                      <a:pt x="22898" y="6164"/>
                    </a:cubicBezTo>
                    <a:cubicBezTo>
                      <a:pt x="21996" y="3234"/>
                      <a:pt x="23517" y="910"/>
                      <a:pt x="23121" y="910"/>
                    </a:cubicBezTo>
                    <a:cubicBezTo>
                      <a:pt x="23075" y="910"/>
                      <a:pt x="23003" y="941"/>
                      <a:pt x="22898" y="1007"/>
                    </a:cubicBezTo>
                    <a:cubicBezTo>
                      <a:pt x="21976" y="1583"/>
                      <a:pt x="20211" y="3318"/>
                      <a:pt x="19147" y="3318"/>
                    </a:cubicBezTo>
                    <a:cubicBezTo>
                      <a:pt x="19049" y="3318"/>
                      <a:pt x="18956" y="3303"/>
                      <a:pt x="18871" y="3271"/>
                    </a:cubicBezTo>
                    <a:cubicBezTo>
                      <a:pt x="17865" y="2894"/>
                      <a:pt x="19501" y="0"/>
                      <a:pt x="195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2"/>
              <p:cNvSpPr/>
              <p:nvPr/>
            </p:nvSpPr>
            <p:spPr>
              <a:xfrm>
                <a:off x="6017069" y="2650444"/>
                <a:ext cx="630986" cy="705493"/>
              </a:xfrm>
              <a:custGeom>
                <a:avLst/>
                <a:gdLst/>
                <a:ahLst/>
                <a:cxnLst/>
                <a:rect l="l" t="t" r="r" b="b"/>
                <a:pathLst>
                  <a:path w="32046" h="35830" extrusionOk="0">
                    <a:moveTo>
                      <a:pt x="19223" y="765"/>
                    </a:moveTo>
                    <a:lnTo>
                      <a:pt x="19223" y="765"/>
                    </a:lnTo>
                    <a:cubicBezTo>
                      <a:pt x="18856" y="1519"/>
                      <a:pt x="18371" y="2719"/>
                      <a:pt x="18614" y="3386"/>
                    </a:cubicBezTo>
                    <a:cubicBezTo>
                      <a:pt x="18696" y="3612"/>
                      <a:pt x="18854" y="3773"/>
                      <a:pt x="19070" y="3853"/>
                    </a:cubicBezTo>
                    <a:cubicBezTo>
                      <a:pt x="19190" y="3899"/>
                      <a:pt x="19317" y="3920"/>
                      <a:pt x="19451" y="3920"/>
                    </a:cubicBezTo>
                    <a:cubicBezTo>
                      <a:pt x="20305" y="3920"/>
                      <a:pt x="21404" y="3057"/>
                      <a:pt x="22388" y="2285"/>
                    </a:cubicBezTo>
                    <a:cubicBezTo>
                      <a:pt x="22634" y="2092"/>
                      <a:pt x="22871" y="1905"/>
                      <a:pt x="23078" y="1756"/>
                    </a:cubicBezTo>
                    <a:lnTo>
                      <a:pt x="23078" y="1756"/>
                    </a:lnTo>
                    <a:cubicBezTo>
                      <a:pt x="23075" y="1768"/>
                      <a:pt x="23071" y="1780"/>
                      <a:pt x="23068" y="1790"/>
                    </a:cubicBezTo>
                    <a:cubicBezTo>
                      <a:pt x="22791" y="2731"/>
                      <a:pt x="22276" y="4479"/>
                      <a:pt x="22914" y="6554"/>
                    </a:cubicBezTo>
                    <a:cubicBezTo>
                      <a:pt x="23940" y="9892"/>
                      <a:pt x="26453" y="11555"/>
                      <a:pt x="26559" y="11624"/>
                    </a:cubicBezTo>
                    <a:cubicBezTo>
                      <a:pt x="26609" y="11657"/>
                      <a:pt x="26666" y="11674"/>
                      <a:pt x="26723" y="11674"/>
                    </a:cubicBezTo>
                    <a:cubicBezTo>
                      <a:pt x="26758" y="11674"/>
                      <a:pt x="26793" y="11668"/>
                      <a:pt x="26826" y="11655"/>
                    </a:cubicBezTo>
                    <a:cubicBezTo>
                      <a:pt x="26915" y="11623"/>
                      <a:pt x="26984" y="11551"/>
                      <a:pt x="27011" y="11461"/>
                    </a:cubicBezTo>
                    <a:cubicBezTo>
                      <a:pt x="27019" y="11434"/>
                      <a:pt x="27777" y="9016"/>
                      <a:pt x="29373" y="9016"/>
                    </a:cubicBezTo>
                    <a:cubicBezTo>
                      <a:pt x="29440" y="9016"/>
                      <a:pt x="29509" y="9020"/>
                      <a:pt x="29579" y="9029"/>
                    </a:cubicBezTo>
                    <a:cubicBezTo>
                      <a:pt x="30099" y="9094"/>
                      <a:pt x="30476" y="9315"/>
                      <a:pt x="30733" y="9705"/>
                    </a:cubicBezTo>
                    <a:cubicBezTo>
                      <a:pt x="31268" y="10512"/>
                      <a:pt x="31261" y="12013"/>
                      <a:pt x="30713" y="13931"/>
                    </a:cubicBezTo>
                    <a:cubicBezTo>
                      <a:pt x="30011" y="16387"/>
                      <a:pt x="27281" y="17370"/>
                      <a:pt x="27254" y="17379"/>
                    </a:cubicBezTo>
                    <a:cubicBezTo>
                      <a:pt x="27162" y="17411"/>
                      <a:pt x="27091" y="17487"/>
                      <a:pt x="27063" y="17581"/>
                    </a:cubicBezTo>
                    <a:cubicBezTo>
                      <a:pt x="27050" y="17630"/>
                      <a:pt x="25664" y="22512"/>
                      <a:pt x="23684" y="26719"/>
                    </a:cubicBezTo>
                    <a:cubicBezTo>
                      <a:pt x="21708" y="30919"/>
                      <a:pt x="17349" y="35229"/>
                      <a:pt x="15119" y="35229"/>
                    </a:cubicBezTo>
                    <a:cubicBezTo>
                      <a:pt x="15092" y="35229"/>
                      <a:pt x="15066" y="35228"/>
                      <a:pt x="15040" y="35227"/>
                    </a:cubicBezTo>
                    <a:cubicBezTo>
                      <a:pt x="12445" y="35089"/>
                      <a:pt x="7185" y="31745"/>
                      <a:pt x="4110" y="23347"/>
                    </a:cubicBezTo>
                    <a:cubicBezTo>
                      <a:pt x="1171" y="15321"/>
                      <a:pt x="679" y="7508"/>
                      <a:pt x="614" y="6158"/>
                    </a:cubicBezTo>
                    <a:cubicBezTo>
                      <a:pt x="3704" y="4891"/>
                      <a:pt x="16205" y="1563"/>
                      <a:pt x="19223" y="765"/>
                    </a:cubicBezTo>
                    <a:close/>
                    <a:moveTo>
                      <a:pt x="19808" y="0"/>
                    </a:moveTo>
                    <a:cubicBezTo>
                      <a:pt x="19782" y="0"/>
                      <a:pt x="19756" y="4"/>
                      <a:pt x="19729" y="11"/>
                    </a:cubicBezTo>
                    <a:cubicBezTo>
                      <a:pt x="19060" y="185"/>
                      <a:pt x="3315" y="4310"/>
                      <a:pt x="183" y="5686"/>
                    </a:cubicBezTo>
                    <a:cubicBezTo>
                      <a:pt x="72" y="5736"/>
                      <a:pt x="1" y="5849"/>
                      <a:pt x="4" y="5971"/>
                    </a:cubicBezTo>
                    <a:cubicBezTo>
                      <a:pt x="7" y="6058"/>
                      <a:pt x="295" y="14677"/>
                      <a:pt x="3545" y="23553"/>
                    </a:cubicBezTo>
                    <a:cubicBezTo>
                      <a:pt x="5371" y="28538"/>
                      <a:pt x="7820" y="31450"/>
                      <a:pt x="9554" y="33013"/>
                    </a:cubicBezTo>
                    <a:cubicBezTo>
                      <a:pt x="11747" y="34992"/>
                      <a:pt x="13809" y="35764"/>
                      <a:pt x="15008" y="35827"/>
                    </a:cubicBezTo>
                    <a:cubicBezTo>
                      <a:pt x="15046" y="35829"/>
                      <a:pt x="15084" y="35829"/>
                      <a:pt x="15121" y="35829"/>
                    </a:cubicBezTo>
                    <a:cubicBezTo>
                      <a:pt x="17794" y="35829"/>
                      <a:pt x="22325" y="31018"/>
                      <a:pt x="24228" y="26975"/>
                    </a:cubicBezTo>
                    <a:cubicBezTo>
                      <a:pt x="26034" y="23133"/>
                      <a:pt x="27351" y="18738"/>
                      <a:pt x="27599" y="17889"/>
                    </a:cubicBezTo>
                    <a:cubicBezTo>
                      <a:pt x="28225" y="17637"/>
                      <a:pt x="30593" y="16536"/>
                      <a:pt x="31290" y="14096"/>
                    </a:cubicBezTo>
                    <a:cubicBezTo>
                      <a:pt x="31712" y="12618"/>
                      <a:pt x="32045" y="10599"/>
                      <a:pt x="31234" y="9371"/>
                    </a:cubicBezTo>
                    <a:cubicBezTo>
                      <a:pt x="30880" y="8836"/>
                      <a:pt x="30348" y="8519"/>
                      <a:pt x="29654" y="8431"/>
                    </a:cubicBezTo>
                    <a:cubicBezTo>
                      <a:pt x="29557" y="8419"/>
                      <a:pt x="29463" y="8414"/>
                      <a:pt x="29371" y="8414"/>
                    </a:cubicBezTo>
                    <a:cubicBezTo>
                      <a:pt x="27782" y="8414"/>
                      <a:pt x="26901" y="10100"/>
                      <a:pt x="26580" y="10891"/>
                    </a:cubicBezTo>
                    <a:cubicBezTo>
                      <a:pt x="25894" y="10345"/>
                      <a:pt x="24243" y="8828"/>
                      <a:pt x="23489" y="6378"/>
                    </a:cubicBezTo>
                    <a:cubicBezTo>
                      <a:pt x="22904" y="4476"/>
                      <a:pt x="23385" y="2840"/>
                      <a:pt x="23645" y="1961"/>
                    </a:cubicBezTo>
                    <a:cubicBezTo>
                      <a:pt x="23797" y="1445"/>
                      <a:pt x="23880" y="1161"/>
                      <a:pt x="23645" y="983"/>
                    </a:cubicBezTo>
                    <a:cubicBezTo>
                      <a:pt x="23575" y="930"/>
                      <a:pt x="23501" y="910"/>
                      <a:pt x="23428" y="910"/>
                    </a:cubicBezTo>
                    <a:cubicBezTo>
                      <a:pt x="23270" y="910"/>
                      <a:pt x="23120" y="1004"/>
                      <a:pt x="23042" y="1053"/>
                    </a:cubicBezTo>
                    <a:cubicBezTo>
                      <a:pt x="22756" y="1232"/>
                      <a:pt x="22397" y="1513"/>
                      <a:pt x="22017" y="1812"/>
                    </a:cubicBezTo>
                    <a:cubicBezTo>
                      <a:pt x="21236" y="2424"/>
                      <a:pt x="20093" y="3321"/>
                      <a:pt x="19459" y="3321"/>
                    </a:cubicBezTo>
                    <a:cubicBezTo>
                      <a:pt x="19394" y="3321"/>
                      <a:pt x="19334" y="3311"/>
                      <a:pt x="19281" y="3291"/>
                    </a:cubicBezTo>
                    <a:cubicBezTo>
                      <a:pt x="19239" y="3275"/>
                      <a:pt x="19205" y="3250"/>
                      <a:pt x="19180" y="3181"/>
                    </a:cubicBezTo>
                    <a:cubicBezTo>
                      <a:pt x="19003" y="2694"/>
                      <a:pt x="19593" y="1290"/>
                      <a:pt x="20067" y="449"/>
                    </a:cubicBezTo>
                    <a:cubicBezTo>
                      <a:pt x="20184" y="242"/>
                      <a:pt x="20026" y="0"/>
                      <a:pt x="1980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2"/>
              <p:cNvSpPr/>
              <p:nvPr/>
            </p:nvSpPr>
            <p:spPr>
              <a:xfrm>
                <a:off x="6437825" y="2851125"/>
                <a:ext cx="121960" cy="53931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739" extrusionOk="0">
                    <a:moveTo>
                      <a:pt x="5854" y="0"/>
                    </a:moveTo>
                    <a:cubicBezTo>
                      <a:pt x="5820" y="0"/>
                      <a:pt x="5784" y="6"/>
                      <a:pt x="5750" y="19"/>
                    </a:cubicBezTo>
                    <a:lnTo>
                      <a:pt x="214" y="2158"/>
                    </a:lnTo>
                    <a:cubicBezTo>
                      <a:pt x="79" y="2210"/>
                      <a:pt x="1" y="2351"/>
                      <a:pt x="27" y="2493"/>
                    </a:cubicBezTo>
                    <a:cubicBezTo>
                      <a:pt x="54" y="2636"/>
                      <a:pt x="177" y="2739"/>
                      <a:pt x="322" y="2739"/>
                    </a:cubicBezTo>
                    <a:cubicBezTo>
                      <a:pt x="360" y="2739"/>
                      <a:pt x="396" y="2732"/>
                      <a:pt x="431" y="2719"/>
                    </a:cubicBezTo>
                    <a:lnTo>
                      <a:pt x="5967" y="580"/>
                    </a:lnTo>
                    <a:cubicBezTo>
                      <a:pt x="6119" y="518"/>
                      <a:pt x="6193" y="346"/>
                      <a:pt x="6134" y="192"/>
                    </a:cubicBezTo>
                    <a:cubicBezTo>
                      <a:pt x="6088" y="73"/>
                      <a:pt x="5975" y="0"/>
                      <a:pt x="585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2"/>
              <p:cNvSpPr/>
              <p:nvPr/>
            </p:nvSpPr>
            <p:spPr>
              <a:xfrm>
                <a:off x="5968573" y="2871858"/>
                <a:ext cx="495420" cy="171598"/>
              </a:xfrm>
              <a:custGeom>
                <a:avLst/>
                <a:gdLst/>
                <a:ahLst/>
                <a:cxnLst/>
                <a:rect l="l" t="t" r="r" b="b"/>
                <a:pathLst>
                  <a:path w="25161" h="8715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126" y="3524"/>
                      <a:pt x="1888" y="5537"/>
                    </a:cubicBezTo>
                    <a:cubicBezTo>
                      <a:pt x="3154" y="6985"/>
                      <a:pt x="5397" y="7521"/>
                      <a:pt x="7072" y="7521"/>
                    </a:cubicBezTo>
                    <a:cubicBezTo>
                      <a:pt x="7725" y="7521"/>
                      <a:pt x="8292" y="7440"/>
                      <a:pt x="8680" y="7299"/>
                    </a:cubicBezTo>
                    <a:cubicBezTo>
                      <a:pt x="10001" y="6818"/>
                      <a:pt x="9832" y="3247"/>
                      <a:pt x="11126" y="3247"/>
                    </a:cubicBezTo>
                    <a:cubicBezTo>
                      <a:pt x="11188" y="3247"/>
                      <a:pt x="11254" y="3255"/>
                      <a:pt x="11323" y="3272"/>
                    </a:cubicBezTo>
                    <a:cubicBezTo>
                      <a:pt x="12832" y="3649"/>
                      <a:pt x="12581" y="5285"/>
                      <a:pt x="13209" y="6795"/>
                    </a:cubicBezTo>
                    <a:cubicBezTo>
                      <a:pt x="13839" y="8304"/>
                      <a:pt x="14467" y="8178"/>
                      <a:pt x="17236" y="8557"/>
                    </a:cubicBezTo>
                    <a:cubicBezTo>
                      <a:pt x="17985" y="8659"/>
                      <a:pt x="18725" y="8715"/>
                      <a:pt x="19425" y="8715"/>
                    </a:cubicBezTo>
                    <a:cubicBezTo>
                      <a:pt x="21313" y="8715"/>
                      <a:pt x="22917" y="8308"/>
                      <a:pt x="23651" y="7299"/>
                    </a:cubicBezTo>
                    <a:cubicBezTo>
                      <a:pt x="24658" y="5914"/>
                      <a:pt x="25161" y="1637"/>
                      <a:pt x="24154" y="1385"/>
                    </a:cubicBezTo>
                    <a:cubicBezTo>
                      <a:pt x="23958" y="1336"/>
                      <a:pt x="23671" y="1315"/>
                      <a:pt x="23309" y="1315"/>
                    </a:cubicBezTo>
                    <a:cubicBezTo>
                      <a:pt x="21814" y="1315"/>
                      <a:pt x="19041" y="1661"/>
                      <a:pt x="16104" y="1762"/>
                    </a:cubicBezTo>
                    <a:cubicBezTo>
                      <a:pt x="12454" y="1887"/>
                      <a:pt x="11070" y="2014"/>
                      <a:pt x="11070" y="201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2"/>
              <p:cNvSpPr/>
              <p:nvPr/>
            </p:nvSpPr>
            <p:spPr>
              <a:xfrm>
                <a:off x="5962607" y="2865971"/>
                <a:ext cx="504162" cy="183393"/>
              </a:xfrm>
              <a:custGeom>
                <a:avLst/>
                <a:gdLst/>
                <a:ahLst/>
                <a:cxnLst/>
                <a:rect l="l" t="t" r="r" b="b"/>
                <a:pathLst>
                  <a:path w="25605" h="9314" extrusionOk="0">
                    <a:moveTo>
                      <a:pt x="631" y="665"/>
                    </a:moveTo>
                    <a:lnTo>
                      <a:pt x="11320" y="2610"/>
                    </a:lnTo>
                    <a:cubicBezTo>
                      <a:pt x="11341" y="2612"/>
                      <a:pt x="11361" y="2614"/>
                      <a:pt x="11381" y="2614"/>
                    </a:cubicBezTo>
                    <a:cubicBezTo>
                      <a:pt x="11388" y="2614"/>
                      <a:pt x="11394" y="2613"/>
                      <a:pt x="11401" y="2613"/>
                    </a:cubicBezTo>
                    <a:cubicBezTo>
                      <a:pt x="11415" y="2612"/>
                      <a:pt x="12824" y="2486"/>
                      <a:pt x="16417" y="2362"/>
                    </a:cubicBezTo>
                    <a:cubicBezTo>
                      <a:pt x="17930" y="2310"/>
                      <a:pt x="19387" y="2195"/>
                      <a:pt x="20673" y="2093"/>
                    </a:cubicBezTo>
                    <a:cubicBezTo>
                      <a:pt x="21841" y="2000"/>
                      <a:pt x="22900" y="1916"/>
                      <a:pt x="23625" y="1916"/>
                    </a:cubicBezTo>
                    <a:cubicBezTo>
                      <a:pt x="23955" y="1916"/>
                      <a:pt x="24215" y="1933"/>
                      <a:pt x="24385" y="1975"/>
                    </a:cubicBezTo>
                    <a:cubicBezTo>
                      <a:pt x="24430" y="1987"/>
                      <a:pt x="24501" y="2062"/>
                      <a:pt x="24565" y="2236"/>
                    </a:cubicBezTo>
                    <a:cubicBezTo>
                      <a:pt x="24974" y="3361"/>
                      <a:pt x="24478" y="6366"/>
                      <a:pt x="23711" y="7420"/>
                    </a:cubicBezTo>
                    <a:cubicBezTo>
                      <a:pt x="23099" y="8262"/>
                      <a:pt x="21659" y="8712"/>
                      <a:pt x="19705" y="8712"/>
                    </a:cubicBezTo>
                    <a:cubicBezTo>
                      <a:pt x="19050" y="8712"/>
                      <a:pt x="18337" y="8661"/>
                      <a:pt x="17579" y="8558"/>
                    </a:cubicBezTo>
                    <a:cubicBezTo>
                      <a:pt x="17232" y="8511"/>
                      <a:pt x="16918" y="8470"/>
                      <a:pt x="16633" y="8435"/>
                    </a:cubicBezTo>
                    <a:cubicBezTo>
                      <a:pt x="14679" y="8189"/>
                      <a:pt x="14274" y="8138"/>
                      <a:pt x="13790" y="6979"/>
                    </a:cubicBezTo>
                    <a:cubicBezTo>
                      <a:pt x="13606" y="6538"/>
                      <a:pt x="13501" y="6081"/>
                      <a:pt x="13399" y="5639"/>
                    </a:cubicBezTo>
                    <a:cubicBezTo>
                      <a:pt x="13165" y="4630"/>
                      <a:pt x="12923" y="3585"/>
                      <a:pt x="11698" y="3280"/>
                    </a:cubicBezTo>
                    <a:cubicBezTo>
                      <a:pt x="11605" y="3256"/>
                      <a:pt x="11509" y="3243"/>
                      <a:pt x="11413" y="3243"/>
                    </a:cubicBezTo>
                    <a:lnTo>
                      <a:pt x="11411" y="3243"/>
                    </a:lnTo>
                    <a:cubicBezTo>
                      <a:pt x="10544" y="3243"/>
                      <a:pt x="10208" y="4368"/>
                      <a:pt x="9908" y="5373"/>
                    </a:cubicBezTo>
                    <a:cubicBezTo>
                      <a:pt x="9663" y="6197"/>
                      <a:pt x="9384" y="7132"/>
                      <a:pt x="8881" y="7314"/>
                    </a:cubicBezTo>
                    <a:cubicBezTo>
                      <a:pt x="8510" y="7449"/>
                      <a:pt x="7974" y="7526"/>
                      <a:pt x="7358" y="7526"/>
                    </a:cubicBezTo>
                    <a:cubicBezTo>
                      <a:pt x="5757" y="7526"/>
                      <a:pt x="3616" y="7007"/>
                      <a:pt x="2417" y="5638"/>
                    </a:cubicBezTo>
                    <a:cubicBezTo>
                      <a:pt x="1077" y="4107"/>
                      <a:pt x="720" y="1609"/>
                      <a:pt x="631" y="665"/>
                    </a:cubicBezTo>
                    <a:close/>
                    <a:moveTo>
                      <a:pt x="306" y="0"/>
                    </a:moveTo>
                    <a:cubicBezTo>
                      <a:pt x="234" y="0"/>
                      <a:pt x="163" y="26"/>
                      <a:pt x="107" y="74"/>
                    </a:cubicBezTo>
                    <a:cubicBezTo>
                      <a:pt x="39" y="133"/>
                      <a:pt x="1" y="221"/>
                      <a:pt x="3" y="311"/>
                    </a:cubicBezTo>
                    <a:cubicBezTo>
                      <a:pt x="9" y="460"/>
                      <a:pt x="154" y="3965"/>
                      <a:pt x="1964" y="6034"/>
                    </a:cubicBezTo>
                    <a:cubicBezTo>
                      <a:pt x="3317" y="7579"/>
                      <a:pt x="5621" y="8121"/>
                      <a:pt x="7353" y="8121"/>
                    </a:cubicBezTo>
                    <a:cubicBezTo>
                      <a:pt x="8062" y="8121"/>
                      <a:pt x="8675" y="8030"/>
                      <a:pt x="9088" y="7880"/>
                    </a:cubicBezTo>
                    <a:cubicBezTo>
                      <a:pt x="9874" y="7594"/>
                      <a:pt x="10184" y="6552"/>
                      <a:pt x="10484" y="5544"/>
                    </a:cubicBezTo>
                    <a:cubicBezTo>
                      <a:pt x="10794" y="4506"/>
                      <a:pt x="11020" y="3848"/>
                      <a:pt x="11440" y="3848"/>
                    </a:cubicBezTo>
                    <a:cubicBezTo>
                      <a:pt x="11477" y="3848"/>
                      <a:pt x="11514" y="3853"/>
                      <a:pt x="11554" y="3863"/>
                    </a:cubicBezTo>
                    <a:cubicBezTo>
                      <a:pt x="12380" y="4069"/>
                      <a:pt x="12563" y="4692"/>
                      <a:pt x="12813" y="5775"/>
                    </a:cubicBezTo>
                    <a:cubicBezTo>
                      <a:pt x="12916" y="6219"/>
                      <a:pt x="13032" y="6723"/>
                      <a:pt x="13235" y="7209"/>
                    </a:cubicBezTo>
                    <a:cubicBezTo>
                      <a:pt x="13853" y="8690"/>
                      <a:pt x="14534" y="8776"/>
                      <a:pt x="16557" y="9031"/>
                    </a:cubicBezTo>
                    <a:cubicBezTo>
                      <a:pt x="16841" y="9067"/>
                      <a:pt x="17152" y="9106"/>
                      <a:pt x="17499" y="9153"/>
                    </a:cubicBezTo>
                    <a:cubicBezTo>
                      <a:pt x="18288" y="9261"/>
                      <a:pt x="19028" y="9313"/>
                      <a:pt x="19712" y="9313"/>
                    </a:cubicBezTo>
                    <a:cubicBezTo>
                      <a:pt x="21877" y="9313"/>
                      <a:pt x="23465" y="8781"/>
                      <a:pt x="24197" y="7774"/>
                    </a:cubicBezTo>
                    <a:cubicBezTo>
                      <a:pt x="25082" y="6559"/>
                      <a:pt x="25605" y="3339"/>
                      <a:pt x="25131" y="2032"/>
                    </a:cubicBezTo>
                    <a:cubicBezTo>
                      <a:pt x="25001" y="1675"/>
                      <a:pt x="24799" y="1461"/>
                      <a:pt x="24531" y="1393"/>
                    </a:cubicBezTo>
                    <a:cubicBezTo>
                      <a:pt x="24308" y="1337"/>
                      <a:pt x="23997" y="1314"/>
                      <a:pt x="23606" y="1314"/>
                    </a:cubicBezTo>
                    <a:cubicBezTo>
                      <a:pt x="22874" y="1314"/>
                      <a:pt x="21861" y="1395"/>
                      <a:pt x="20625" y="1494"/>
                    </a:cubicBezTo>
                    <a:cubicBezTo>
                      <a:pt x="19346" y="1595"/>
                      <a:pt x="17897" y="1710"/>
                      <a:pt x="16396" y="1762"/>
                    </a:cubicBezTo>
                    <a:cubicBezTo>
                      <a:pt x="13120" y="1876"/>
                      <a:pt x="11646" y="1990"/>
                      <a:pt x="11389" y="2011"/>
                    </a:cubicBezTo>
                    <a:lnTo>
                      <a:pt x="358" y="5"/>
                    </a:lnTo>
                    <a:cubicBezTo>
                      <a:pt x="341" y="2"/>
                      <a:pt x="323" y="0"/>
                      <a:pt x="30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2"/>
              <p:cNvSpPr/>
              <p:nvPr/>
            </p:nvSpPr>
            <p:spPr>
              <a:xfrm>
                <a:off x="6240184" y="2917874"/>
                <a:ext cx="212278" cy="118027"/>
              </a:xfrm>
              <a:custGeom>
                <a:avLst/>
                <a:gdLst/>
                <a:ahLst/>
                <a:cxnLst/>
                <a:rect l="l" t="t" r="r" b="b"/>
                <a:pathLst>
                  <a:path w="11026" h="6343" extrusionOk="0">
                    <a:moveTo>
                      <a:pt x="10844" y="0"/>
                    </a:moveTo>
                    <a:lnTo>
                      <a:pt x="0" y="5378"/>
                    </a:lnTo>
                    <a:cubicBezTo>
                      <a:pt x="577" y="5900"/>
                      <a:pt x="1461" y="5917"/>
                      <a:pt x="3420" y="6185"/>
                    </a:cubicBezTo>
                    <a:cubicBezTo>
                      <a:pt x="4169" y="6287"/>
                      <a:pt x="4909" y="6343"/>
                      <a:pt x="5609" y="6343"/>
                    </a:cubicBezTo>
                    <a:cubicBezTo>
                      <a:pt x="7497" y="6343"/>
                      <a:pt x="9101" y="5936"/>
                      <a:pt x="9835" y="4927"/>
                    </a:cubicBezTo>
                    <a:cubicBezTo>
                      <a:pt x="10565" y="3924"/>
                      <a:pt x="11026" y="1410"/>
                      <a:pt x="108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2"/>
              <p:cNvSpPr/>
              <p:nvPr/>
            </p:nvSpPr>
            <p:spPr>
              <a:xfrm>
                <a:off x="6021965" y="2906225"/>
                <a:ext cx="270247" cy="107458"/>
              </a:xfrm>
              <a:custGeom>
                <a:avLst/>
                <a:gdLst/>
                <a:ahLst/>
                <a:cxnLst/>
                <a:rect l="l" t="t" r="r" b="b"/>
                <a:pathLst>
                  <a:path w="14037" h="5775" extrusionOk="0">
                    <a:moveTo>
                      <a:pt x="14037" y="0"/>
                    </a:moveTo>
                    <a:lnTo>
                      <a:pt x="14037" y="0"/>
                    </a:lnTo>
                    <a:cubicBezTo>
                      <a:pt x="13899" y="5"/>
                      <a:pt x="13760" y="12"/>
                      <a:pt x="13622" y="17"/>
                    </a:cubicBezTo>
                    <a:cubicBezTo>
                      <a:pt x="12538" y="54"/>
                      <a:pt x="11658" y="90"/>
                      <a:pt x="10951" y="125"/>
                    </a:cubicBezTo>
                    <a:lnTo>
                      <a:pt x="1" y="4348"/>
                    </a:lnTo>
                    <a:cubicBezTo>
                      <a:pt x="1302" y="5377"/>
                      <a:pt x="3161" y="5774"/>
                      <a:pt x="4599" y="5774"/>
                    </a:cubicBezTo>
                    <a:cubicBezTo>
                      <a:pt x="5248" y="5774"/>
                      <a:pt x="5812" y="5693"/>
                      <a:pt x="6198" y="5553"/>
                    </a:cubicBezTo>
                    <a:cubicBezTo>
                      <a:pt x="7519" y="5072"/>
                      <a:pt x="7350" y="1501"/>
                      <a:pt x="8644" y="1501"/>
                    </a:cubicBezTo>
                    <a:cubicBezTo>
                      <a:pt x="8706" y="1501"/>
                      <a:pt x="8772" y="1509"/>
                      <a:pt x="8841" y="1526"/>
                    </a:cubicBezTo>
                    <a:cubicBezTo>
                      <a:pt x="9742" y="1751"/>
                      <a:pt x="10015" y="2427"/>
                      <a:pt x="10222" y="3255"/>
                    </a:cubicBezTo>
                    <a:lnTo>
                      <a:pt x="1403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2"/>
              <p:cNvSpPr/>
              <p:nvPr/>
            </p:nvSpPr>
            <p:spPr>
              <a:xfrm>
                <a:off x="6163287" y="2984859"/>
                <a:ext cx="96816" cy="153956"/>
              </a:xfrm>
              <a:custGeom>
                <a:avLst/>
                <a:gdLst/>
                <a:ahLst/>
                <a:cxnLst/>
                <a:rect l="l" t="t" r="r" b="b"/>
                <a:pathLst>
                  <a:path w="4917" h="7819" extrusionOk="0">
                    <a:moveTo>
                      <a:pt x="438" y="1"/>
                    </a:moveTo>
                    <a:cubicBezTo>
                      <a:pt x="288" y="4"/>
                      <a:pt x="133" y="123"/>
                      <a:pt x="127" y="289"/>
                    </a:cubicBezTo>
                    <a:cubicBezTo>
                      <a:pt x="125" y="322"/>
                      <a:pt x="1" y="3588"/>
                      <a:pt x="1" y="5584"/>
                    </a:cubicBezTo>
                    <a:cubicBezTo>
                      <a:pt x="1" y="6547"/>
                      <a:pt x="167" y="7128"/>
                      <a:pt x="539" y="7467"/>
                    </a:cubicBezTo>
                    <a:cubicBezTo>
                      <a:pt x="844" y="7744"/>
                      <a:pt x="1254" y="7819"/>
                      <a:pt x="1696" y="7819"/>
                    </a:cubicBezTo>
                    <a:cubicBezTo>
                      <a:pt x="1947" y="7819"/>
                      <a:pt x="2209" y="7795"/>
                      <a:pt x="2467" y="7770"/>
                    </a:cubicBezTo>
                    <a:cubicBezTo>
                      <a:pt x="3927" y="7637"/>
                      <a:pt x="4737" y="6975"/>
                      <a:pt x="4770" y="6947"/>
                    </a:cubicBezTo>
                    <a:cubicBezTo>
                      <a:pt x="4899" y="6841"/>
                      <a:pt x="4916" y="6652"/>
                      <a:pt x="4810" y="6524"/>
                    </a:cubicBezTo>
                    <a:cubicBezTo>
                      <a:pt x="4750" y="6452"/>
                      <a:pt x="4665" y="6415"/>
                      <a:pt x="4579" y="6415"/>
                    </a:cubicBezTo>
                    <a:cubicBezTo>
                      <a:pt x="4511" y="6415"/>
                      <a:pt x="4443" y="6438"/>
                      <a:pt x="4387" y="6485"/>
                    </a:cubicBezTo>
                    <a:cubicBezTo>
                      <a:pt x="4380" y="6490"/>
                      <a:pt x="3675" y="7056"/>
                      <a:pt x="2412" y="7171"/>
                    </a:cubicBezTo>
                    <a:cubicBezTo>
                      <a:pt x="2133" y="7197"/>
                      <a:pt x="1888" y="7217"/>
                      <a:pt x="1678" y="7217"/>
                    </a:cubicBezTo>
                    <a:cubicBezTo>
                      <a:pt x="1349" y="7217"/>
                      <a:pt x="1104" y="7169"/>
                      <a:pt x="943" y="7022"/>
                    </a:cubicBezTo>
                    <a:cubicBezTo>
                      <a:pt x="713" y="6812"/>
                      <a:pt x="602" y="6341"/>
                      <a:pt x="602" y="5584"/>
                    </a:cubicBezTo>
                    <a:cubicBezTo>
                      <a:pt x="602" y="3600"/>
                      <a:pt x="726" y="344"/>
                      <a:pt x="727" y="312"/>
                    </a:cubicBezTo>
                    <a:cubicBezTo>
                      <a:pt x="733" y="146"/>
                      <a:pt x="604" y="6"/>
                      <a:pt x="438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2"/>
              <p:cNvSpPr/>
              <p:nvPr/>
            </p:nvSpPr>
            <p:spPr>
              <a:xfrm>
                <a:off x="6246852" y="3132928"/>
                <a:ext cx="167227" cy="107803"/>
              </a:xfrm>
              <a:custGeom>
                <a:avLst/>
                <a:gdLst/>
                <a:ahLst/>
                <a:cxnLst/>
                <a:rect l="l" t="t" r="r" b="b"/>
                <a:pathLst>
                  <a:path w="8493" h="5475" extrusionOk="0">
                    <a:moveTo>
                      <a:pt x="5466" y="602"/>
                    </a:moveTo>
                    <a:cubicBezTo>
                      <a:pt x="5587" y="602"/>
                      <a:pt x="5708" y="611"/>
                      <a:pt x="5827" y="627"/>
                    </a:cubicBezTo>
                    <a:cubicBezTo>
                      <a:pt x="6867" y="775"/>
                      <a:pt x="7554" y="1282"/>
                      <a:pt x="7713" y="2016"/>
                    </a:cubicBezTo>
                    <a:cubicBezTo>
                      <a:pt x="7853" y="2665"/>
                      <a:pt x="7553" y="3352"/>
                      <a:pt x="6967" y="3724"/>
                    </a:cubicBezTo>
                    <a:cubicBezTo>
                      <a:pt x="5837" y="4442"/>
                      <a:pt x="3276" y="4874"/>
                      <a:pt x="2009" y="4874"/>
                    </a:cubicBezTo>
                    <a:cubicBezTo>
                      <a:pt x="1754" y="4874"/>
                      <a:pt x="1552" y="4857"/>
                      <a:pt x="1424" y="4821"/>
                    </a:cubicBezTo>
                    <a:cubicBezTo>
                      <a:pt x="1049" y="4714"/>
                      <a:pt x="758" y="4452"/>
                      <a:pt x="681" y="4154"/>
                    </a:cubicBezTo>
                    <a:cubicBezTo>
                      <a:pt x="647" y="4028"/>
                      <a:pt x="641" y="3844"/>
                      <a:pt x="799" y="3687"/>
                    </a:cubicBezTo>
                    <a:cubicBezTo>
                      <a:pt x="809" y="3677"/>
                      <a:pt x="818" y="3666"/>
                      <a:pt x="826" y="3655"/>
                    </a:cubicBezTo>
                    <a:cubicBezTo>
                      <a:pt x="851" y="3622"/>
                      <a:pt x="3149" y="602"/>
                      <a:pt x="5466" y="602"/>
                    </a:cubicBezTo>
                    <a:close/>
                    <a:moveTo>
                      <a:pt x="5469" y="1"/>
                    </a:moveTo>
                    <a:cubicBezTo>
                      <a:pt x="2918" y="1"/>
                      <a:pt x="573" y="2996"/>
                      <a:pt x="358" y="3277"/>
                    </a:cubicBezTo>
                    <a:cubicBezTo>
                      <a:pt x="95" y="3552"/>
                      <a:pt x="0" y="3924"/>
                      <a:pt x="98" y="4305"/>
                    </a:cubicBezTo>
                    <a:cubicBezTo>
                      <a:pt x="230" y="4813"/>
                      <a:pt x="675" y="5232"/>
                      <a:pt x="1259" y="5398"/>
                    </a:cubicBezTo>
                    <a:cubicBezTo>
                      <a:pt x="1437" y="5449"/>
                      <a:pt x="1701" y="5474"/>
                      <a:pt x="2025" y="5474"/>
                    </a:cubicBezTo>
                    <a:cubicBezTo>
                      <a:pt x="3479" y="5474"/>
                      <a:pt x="6108" y="4982"/>
                      <a:pt x="7289" y="4230"/>
                    </a:cubicBezTo>
                    <a:cubicBezTo>
                      <a:pt x="8086" y="3724"/>
                      <a:pt x="8493" y="2783"/>
                      <a:pt x="8300" y="1889"/>
                    </a:cubicBezTo>
                    <a:cubicBezTo>
                      <a:pt x="8085" y="895"/>
                      <a:pt x="7215" y="218"/>
                      <a:pt x="5913" y="32"/>
                    </a:cubicBezTo>
                    <a:cubicBezTo>
                      <a:pt x="5764" y="11"/>
                      <a:pt x="5616" y="1"/>
                      <a:pt x="546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2"/>
              <p:cNvSpPr/>
              <p:nvPr/>
            </p:nvSpPr>
            <p:spPr>
              <a:xfrm>
                <a:off x="6254846" y="3150826"/>
                <a:ext cx="141473" cy="68817"/>
              </a:xfrm>
              <a:custGeom>
                <a:avLst/>
                <a:gdLst/>
                <a:ahLst/>
                <a:cxnLst/>
                <a:rect l="l" t="t" r="r" b="b"/>
                <a:pathLst>
                  <a:path w="7185" h="3495" extrusionOk="0">
                    <a:moveTo>
                      <a:pt x="6849" y="1"/>
                    </a:moveTo>
                    <a:cubicBezTo>
                      <a:pt x="6780" y="1"/>
                      <a:pt x="6711" y="24"/>
                      <a:pt x="6655" y="72"/>
                    </a:cubicBezTo>
                    <a:cubicBezTo>
                      <a:pt x="6623" y="99"/>
                      <a:pt x="3422" y="2774"/>
                      <a:pt x="295" y="2893"/>
                    </a:cubicBezTo>
                    <a:cubicBezTo>
                      <a:pt x="130" y="2899"/>
                      <a:pt x="1" y="3036"/>
                      <a:pt x="3" y="3199"/>
                    </a:cubicBezTo>
                    <a:cubicBezTo>
                      <a:pt x="7" y="3363"/>
                      <a:pt x="141" y="3494"/>
                      <a:pt x="303" y="3494"/>
                    </a:cubicBezTo>
                    <a:cubicBezTo>
                      <a:pt x="304" y="3494"/>
                      <a:pt x="305" y="3494"/>
                      <a:pt x="305" y="3494"/>
                    </a:cubicBezTo>
                    <a:lnTo>
                      <a:pt x="317" y="3494"/>
                    </a:lnTo>
                    <a:cubicBezTo>
                      <a:pt x="3654" y="3366"/>
                      <a:pt x="6905" y="647"/>
                      <a:pt x="7042" y="530"/>
                    </a:cubicBezTo>
                    <a:cubicBezTo>
                      <a:pt x="7169" y="424"/>
                      <a:pt x="7185" y="234"/>
                      <a:pt x="7078" y="107"/>
                    </a:cubicBezTo>
                    <a:cubicBezTo>
                      <a:pt x="7019" y="37"/>
                      <a:pt x="6934" y="1"/>
                      <a:pt x="684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2"/>
              <p:cNvSpPr/>
              <p:nvPr/>
            </p:nvSpPr>
            <p:spPr>
              <a:xfrm>
                <a:off x="6198946" y="2791739"/>
                <a:ext cx="209068" cy="89373"/>
              </a:xfrm>
              <a:custGeom>
                <a:avLst/>
                <a:gdLst/>
                <a:ahLst/>
                <a:cxnLst/>
                <a:rect l="l" t="t" r="r" b="b"/>
                <a:pathLst>
                  <a:path w="10618" h="4539" extrusionOk="0">
                    <a:moveTo>
                      <a:pt x="6923" y="0"/>
                    </a:moveTo>
                    <a:cubicBezTo>
                      <a:pt x="6677" y="0"/>
                      <a:pt x="6423" y="14"/>
                      <a:pt x="6164" y="45"/>
                    </a:cubicBezTo>
                    <a:cubicBezTo>
                      <a:pt x="4025" y="296"/>
                      <a:pt x="2516" y="2435"/>
                      <a:pt x="1761" y="2812"/>
                    </a:cubicBezTo>
                    <a:cubicBezTo>
                      <a:pt x="1007" y="3189"/>
                      <a:pt x="0" y="3190"/>
                      <a:pt x="0" y="3190"/>
                    </a:cubicBezTo>
                    <a:cubicBezTo>
                      <a:pt x="0" y="3190"/>
                      <a:pt x="1252" y="4538"/>
                      <a:pt x="1987" y="4538"/>
                    </a:cubicBezTo>
                    <a:cubicBezTo>
                      <a:pt x="2092" y="4538"/>
                      <a:pt x="2186" y="4511"/>
                      <a:pt x="2265" y="4448"/>
                    </a:cubicBezTo>
                    <a:cubicBezTo>
                      <a:pt x="2894" y="3944"/>
                      <a:pt x="5158" y="1680"/>
                      <a:pt x="7800" y="1428"/>
                    </a:cubicBezTo>
                    <a:cubicBezTo>
                      <a:pt x="8398" y="1372"/>
                      <a:pt x="8879" y="1353"/>
                      <a:pt x="9262" y="1353"/>
                    </a:cubicBezTo>
                    <a:cubicBezTo>
                      <a:pt x="9948" y="1353"/>
                      <a:pt x="10319" y="1412"/>
                      <a:pt x="10475" y="1412"/>
                    </a:cubicBezTo>
                    <a:cubicBezTo>
                      <a:pt x="10618" y="1412"/>
                      <a:pt x="10581" y="1363"/>
                      <a:pt x="10442" y="1177"/>
                    </a:cubicBezTo>
                    <a:cubicBezTo>
                      <a:pt x="10111" y="734"/>
                      <a:pt x="8710" y="0"/>
                      <a:pt x="692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2"/>
              <p:cNvSpPr/>
              <p:nvPr/>
            </p:nvSpPr>
            <p:spPr>
              <a:xfrm>
                <a:off x="6191090" y="2785773"/>
                <a:ext cx="223206" cy="101226"/>
              </a:xfrm>
              <a:custGeom>
                <a:avLst/>
                <a:gdLst/>
                <a:ahLst/>
                <a:cxnLst/>
                <a:rect l="l" t="t" r="r" b="b"/>
                <a:pathLst>
                  <a:path w="11336" h="5141" extrusionOk="0">
                    <a:moveTo>
                      <a:pt x="7328" y="603"/>
                    </a:moveTo>
                    <a:cubicBezTo>
                      <a:pt x="8652" y="603"/>
                      <a:pt x="9715" y="1022"/>
                      <a:pt x="10257" y="1371"/>
                    </a:cubicBezTo>
                    <a:cubicBezTo>
                      <a:pt x="10092" y="1362"/>
                      <a:pt x="9896" y="1356"/>
                      <a:pt x="9665" y="1356"/>
                    </a:cubicBezTo>
                    <a:cubicBezTo>
                      <a:pt x="9272" y="1356"/>
                      <a:pt x="8779" y="1374"/>
                      <a:pt x="8171" y="1433"/>
                    </a:cubicBezTo>
                    <a:cubicBezTo>
                      <a:pt x="5769" y="1661"/>
                      <a:pt x="3676" y="3479"/>
                      <a:pt x="2782" y="4254"/>
                    </a:cubicBezTo>
                    <a:cubicBezTo>
                      <a:pt x="2657" y="4365"/>
                      <a:pt x="2553" y="4454"/>
                      <a:pt x="2476" y="4515"/>
                    </a:cubicBezTo>
                    <a:cubicBezTo>
                      <a:pt x="2451" y="4535"/>
                      <a:pt x="2418" y="4544"/>
                      <a:pt x="2376" y="4544"/>
                    </a:cubicBezTo>
                    <a:cubicBezTo>
                      <a:pt x="2128" y="4544"/>
                      <a:pt x="1605" y="4215"/>
                      <a:pt x="1076" y="3739"/>
                    </a:cubicBezTo>
                    <a:cubicBezTo>
                      <a:pt x="1441" y="3686"/>
                      <a:pt x="1897" y="3583"/>
                      <a:pt x="2295" y="3384"/>
                    </a:cubicBezTo>
                    <a:cubicBezTo>
                      <a:pt x="2561" y="3251"/>
                      <a:pt x="2864" y="2972"/>
                      <a:pt x="3248" y="2616"/>
                    </a:cubicBezTo>
                    <a:cubicBezTo>
                      <a:pt x="4072" y="1853"/>
                      <a:pt x="5201" y="810"/>
                      <a:pt x="6599" y="645"/>
                    </a:cubicBezTo>
                    <a:cubicBezTo>
                      <a:pt x="6849" y="616"/>
                      <a:pt x="7092" y="603"/>
                      <a:pt x="7328" y="603"/>
                    </a:cubicBezTo>
                    <a:close/>
                    <a:moveTo>
                      <a:pt x="7341" y="1"/>
                    </a:moveTo>
                    <a:cubicBezTo>
                      <a:pt x="7078" y="1"/>
                      <a:pt x="6806" y="16"/>
                      <a:pt x="6528" y="49"/>
                    </a:cubicBezTo>
                    <a:cubicBezTo>
                      <a:pt x="4937" y="236"/>
                      <a:pt x="3675" y="1403"/>
                      <a:pt x="2840" y="2174"/>
                    </a:cubicBezTo>
                    <a:cubicBezTo>
                      <a:pt x="2505" y="2484"/>
                      <a:pt x="2214" y="2752"/>
                      <a:pt x="2026" y="2847"/>
                    </a:cubicBezTo>
                    <a:cubicBezTo>
                      <a:pt x="1346" y="3186"/>
                      <a:pt x="409" y="3192"/>
                      <a:pt x="399" y="3192"/>
                    </a:cubicBezTo>
                    <a:cubicBezTo>
                      <a:pt x="136" y="3192"/>
                      <a:pt x="1" y="3505"/>
                      <a:pt x="179" y="3697"/>
                    </a:cubicBezTo>
                    <a:cubicBezTo>
                      <a:pt x="533" y="4079"/>
                      <a:pt x="1592" y="5140"/>
                      <a:pt x="2392" y="5140"/>
                    </a:cubicBezTo>
                    <a:cubicBezTo>
                      <a:pt x="2559" y="5140"/>
                      <a:pt x="2715" y="5094"/>
                      <a:pt x="2851" y="4986"/>
                    </a:cubicBezTo>
                    <a:cubicBezTo>
                      <a:pt x="2934" y="4920"/>
                      <a:pt x="3043" y="4825"/>
                      <a:pt x="3177" y="4709"/>
                    </a:cubicBezTo>
                    <a:cubicBezTo>
                      <a:pt x="4027" y="3970"/>
                      <a:pt x="6017" y="2241"/>
                      <a:pt x="8228" y="2031"/>
                    </a:cubicBezTo>
                    <a:cubicBezTo>
                      <a:pt x="8816" y="1975"/>
                      <a:pt x="9291" y="1957"/>
                      <a:pt x="9668" y="1957"/>
                    </a:cubicBezTo>
                    <a:cubicBezTo>
                      <a:pt x="10121" y="1957"/>
                      <a:pt x="10432" y="1983"/>
                      <a:pt x="10628" y="1999"/>
                    </a:cubicBezTo>
                    <a:cubicBezTo>
                      <a:pt x="10714" y="2007"/>
                      <a:pt x="10792" y="2013"/>
                      <a:pt x="10863" y="2013"/>
                    </a:cubicBezTo>
                    <a:cubicBezTo>
                      <a:pt x="11025" y="2013"/>
                      <a:pt x="11147" y="1979"/>
                      <a:pt x="11224" y="1838"/>
                    </a:cubicBezTo>
                    <a:cubicBezTo>
                      <a:pt x="11336" y="1638"/>
                      <a:pt x="11212" y="1474"/>
                      <a:pt x="11081" y="1300"/>
                    </a:cubicBezTo>
                    <a:cubicBezTo>
                      <a:pt x="10716" y="812"/>
                      <a:pt x="9262" y="1"/>
                      <a:pt x="73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2"/>
              <p:cNvSpPr/>
              <p:nvPr/>
            </p:nvSpPr>
            <p:spPr>
              <a:xfrm>
                <a:off x="6020574" y="2819660"/>
                <a:ext cx="121428" cy="48575"/>
              </a:xfrm>
              <a:custGeom>
                <a:avLst/>
                <a:gdLst/>
                <a:ahLst/>
                <a:cxnLst/>
                <a:rect l="l" t="t" r="r" b="b"/>
                <a:pathLst>
                  <a:path w="6167" h="2467" extrusionOk="0">
                    <a:moveTo>
                      <a:pt x="1754" y="0"/>
                    </a:moveTo>
                    <a:cubicBezTo>
                      <a:pt x="1672" y="0"/>
                      <a:pt x="1591" y="4"/>
                      <a:pt x="1511" y="10"/>
                    </a:cubicBezTo>
                    <a:cubicBezTo>
                      <a:pt x="1" y="136"/>
                      <a:pt x="126" y="1141"/>
                      <a:pt x="126" y="1141"/>
                    </a:cubicBezTo>
                    <a:cubicBezTo>
                      <a:pt x="126" y="1141"/>
                      <a:pt x="757" y="1267"/>
                      <a:pt x="2895" y="1897"/>
                    </a:cubicBezTo>
                    <a:cubicBezTo>
                      <a:pt x="4372" y="2332"/>
                      <a:pt x="4889" y="2466"/>
                      <a:pt x="5192" y="2466"/>
                    </a:cubicBezTo>
                    <a:cubicBezTo>
                      <a:pt x="5327" y="2466"/>
                      <a:pt x="5420" y="2439"/>
                      <a:pt x="5537" y="2401"/>
                    </a:cubicBezTo>
                    <a:cubicBezTo>
                      <a:pt x="5914" y="2275"/>
                      <a:pt x="6166" y="1268"/>
                      <a:pt x="6166" y="1268"/>
                    </a:cubicBezTo>
                    <a:lnTo>
                      <a:pt x="6166" y="1268"/>
                    </a:lnTo>
                    <a:cubicBezTo>
                      <a:pt x="6079" y="1355"/>
                      <a:pt x="5965" y="1389"/>
                      <a:pt x="5841" y="1389"/>
                    </a:cubicBezTo>
                    <a:cubicBezTo>
                      <a:pt x="5429" y="1389"/>
                      <a:pt x="4907" y="1016"/>
                      <a:pt x="4907" y="1016"/>
                    </a:cubicBezTo>
                    <a:cubicBezTo>
                      <a:pt x="4907" y="1016"/>
                      <a:pt x="3215" y="0"/>
                      <a:pt x="1754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2"/>
              <p:cNvSpPr/>
              <p:nvPr/>
            </p:nvSpPr>
            <p:spPr>
              <a:xfrm>
                <a:off x="6016262" y="2813753"/>
                <a:ext cx="132100" cy="60429"/>
              </a:xfrm>
              <a:custGeom>
                <a:avLst/>
                <a:gdLst/>
                <a:ahLst/>
                <a:cxnLst/>
                <a:rect l="l" t="t" r="r" b="b"/>
                <a:pathLst>
                  <a:path w="6709" h="3069" extrusionOk="0">
                    <a:moveTo>
                      <a:pt x="1972" y="602"/>
                    </a:moveTo>
                    <a:cubicBezTo>
                      <a:pt x="3327" y="602"/>
                      <a:pt x="4951" y="1562"/>
                      <a:pt x="4952" y="1562"/>
                    </a:cubicBezTo>
                    <a:cubicBezTo>
                      <a:pt x="5025" y="1615"/>
                      <a:pt x="5477" y="1924"/>
                      <a:pt x="5932" y="1980"/>
                    </a:cubicBezTo>
                    <a:cubicBezTo>
                      <a:pt x="5836" y="2209"/>
                      <a:pt x="5731" y="2385"/>
                      <a:pt x="5661" y="2416"/>
                    </a:cubicBezTo>
                    <a:cubicBezTo>
                      <a:pt x="5577" y="2444"/>
                      <a:pt x="5512" y="2466"/>
                      <a:pt x="5406" y="2466"/>
                    </a:cubicBezTo>
                    <a:cubicBezTo>
                      <a:pt x="5157" y="2466"/>
                      <a:pt x="4682" y="2346"/>
                      <a:pt x="3198" y="1910"/>
                    </a:cubicBezTo>
                    <a:cubicBezTo>
                      <a:pt x="1785" y="1494"/>
                      <a:pt x="1028" y="1297"/>
                      <a:pt x="671" y="1209"/>
                    </a:cubicBezTo>
                    <a:cubicBezTo>
                      <a:pt x="695" y="1132"/>
                      <a:pt x="734" y="1060"/>
                      <a:pt x="786" y="997"/>
                    </a:cubicBezTo>
                    <a:cubicBezTo>
                      <a:pt x="960" y="782"/>
                      <a:pt x="1295" y="648"/>
                      <a:pt x="1755" y="610"/>
                    </a:cubicBezTo>
                    <a:cubicBezTo>
                      <a:pt x="1826" y="604"/>
                      <a:pt x="1899" y="602"/>
                      <a:pt x="1972" y="602"/>
                    </a:cubicBezTo>
                    <a:close/>
                    <a:moveTo>
                      <a:pt x="1975" y="0"/>
                    </a:moveTo>
                    <a:cubicBezTo>
                      <a:pt x="1884" y="0"/>
                      <a:pt x="1794" y="4"/>
                      <a:pt x="1705" y="12"/>
                    </a:cubicBezTo>
                    <a:cubicBezTo>
                      <a:pt x="1069" y="64"/>
                      <a:pt x="603" y="268"/>
                      <a:pt x="319" y="619"/>
                    </a:cubicBezTo>
                    <a:cubicBezTo>
                      <a:pt x="0" y="1011"/>
                      <a:pt x="42" y="1433"/>
                      <a:pt x="48" y="1481"/>
                    </a:cubicBezTo>
                    <a:cubicBezTo>
                      <a:pt x="64" y="1609"/>
                      <a:pt x="160" y="1712"/>
                      <a:pt x="287" y="1738"/>
                    </a:cubicBezTo>
                    <a:cubicBezTo>
                      <a:pt x="293" y="1739"/>
                      <a:pt x="939" y="1871"/>
                      <a:pt x="3029" y="2486"/>
                    </a:cubicBezTo>
                    <a:cubicBezTo>
                      <a:pt x="4490" y="2916"/>
                      <a:pt x="5046" y="3068"/>
                      <a:pt x="5409" y="3068"/>
                    </a:cubicBezTo>
                    <a:cubicBezTo>
                      <a:pt x="5574" y="3068"/>
                      <a:pt x="5700" y="3036"/>
                      <a:pt x="5850" y="2986"/>
                    </a:cubicBezTo>
                    <a:cubicBezTo>
                      <a:pt x="6346" y="2820"/>
                      <a:pt x="6607" y="1915"/>
                      <a:pt x="6676" y="1641"/>
                    </a:cubicBezTo>
                    <a:cubicBezTo>
                      <a:pt x="6709" y="1510"/>
                      <a:pt x="6649" y="1373"/>
                      <a:pt x="6532" y="1306"/>
                    </a:cubicBezTo>
                    <a:cubicBezTo>
                      <a:pt x="6486" y="1280"/>
                      <a:pt x="6435" y="1267"/>
                      <a:pt x="6385" y="1267"/>
                    </a:cubicBezTo>
                    <a:cubicBezTo>
                      <a:pt x="6307" y="1267"/>
                      <a:pt x="6230" y="1298"/>
                      <a:pt x="6172" y="1356"/>
                    </a:cubicBezTo>
                    <a:cubicBezTo>
                      <a:pt x="6148" y="1379"/>
                      <a:pt x="6110" y="1390"/>
                      <a:pt x="6061" y="1390"/>
                    </a:cubicBezTo>
                    <a:cubicBezTo>
                      <a:pt x="5877" y="1390"/>
                      <a:pt x="5543" y="1244"/>
                      <a:pt x="5281" y="1060"/>
                    </a:cubicBezTo>
                    <a:cubicBezTo>
                      <a:pt x="5205" y="1014"/>
                      <a:pt x="3498" y="0"/>
                      <a:pt x="1975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2"/>
              <p:cNvSpPr/>
              <p:nvPr/>
            </p:nvSpPr>
            <p:spPr>
              <a:xfrm>
                <a:off x="6431780" y="2509109"/>
                <a:ext cx="146159" cy="233976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11883" extrusionOk="0">
                    <a:moveTo>
                      <a:pt x="705" y="1"/>
                    </a:moveTo>
                    <a:cubicBezTo>
                      <a:pt x="272" y="1"/>
                      <a:pt x="1" y="57"/>
                      <a:pt x="1" y="57"/>
                    </a:cubicBezTo>
                    <a:cubicBezTo>
                      <a:pt x="1" y="57"/>
                      <a:pt x="5662" y="2447"/>
                      <a:pt x="6165" y="11883"/>
                    </a:cubicBezTo>
                    <a:lnTo>
                      <a:pt x="7297" y="11757"/>
                    </a:lnTo>
                    <a:cubicBezTo>
                      <a:pt x="7297" y="11757"/>
                      <a:pt x="7423" y="7354"/>
                      <a:pt x="5537" y="3328"/>
                    </a:cubicBezTo>
                    <a:cubicBezTo>
                      <a:pt x="4164" y="400"/>
                      <a:pt x="1860" y="1"/>
                      <a:pt x="7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2"/>
              <p:cNvSpPr/>
              <p:nvPr/>
            </p:nvSpPr>
            <p:spPr>
              <a:xfrm>
                <a:off x="6425637" y="2503320"/>
                <a:ext cx="157835" cy="245672"/>
              </a:xfrm>
              <a:custGeom>
                <a:avLst/>
                <a:gdLst/>
                <a:ahLst/>
                <a:cxnLst/>
                <a:rect l="l" t="t" r="r" b="b"/>
                <a:pathLst>
                  <a:path w="8016" h="12477" extrusionOk="0">
                    <a:moveTo>
                      <a:pt x="1354" y="601"/>
                    </a:moveTo>
                    <a:cubicBezTo>
                      <a:pt x="2503" y="677"/>
                      <a:pt x="4390" y="1219"/>
                      <a:pt x="5576" y="3749"/>
                    </a:cubicBezTo>
                    <a:cubicBezTo>
                      <a:pt x="7150" y="7109"/>
                      <a:pt x="7300" y="10786"/>
                      <a:pt x="7309" y="11782"/>
                    </a:cubicBezTo>
                    <a:lnTo>
                      <a:pt x="6758" y="11844"/>
                    </a:lnTo>
                    <a:cubicBezTo>
                      <a:pt x="6291" y="4795"/>
                      <a:pt x="2999" y="1712"/>
                      <a:pt x="1354" y="601"/>
                    </a:cubicBezTo>
                    <a:close/>
                    <a:moveTo>
                      <a:pt x="986" y="0"/>
                    </a:moveTo>
                    <a:cubicBezTo>
                      <a:pt x="543" y="0"/>
                      <a:pt x="263" y="55"/>
                      <a:pt x="252" y="57"/>
                    </a:cubicBezTo>
                    <a:cubicBezTo>
                      <a:pt x="124" y="83"/>
                      <a:pt x="27" y="190"/>
                      <a:pt x="14" y="321"/>
                    </a:cubicBezTo>
                    <a:cubicBezTo>
                      <a:pt x="1" y="452"/>
                      <a:pt x="74" y="576"/>
                      <a:pt x="195" y="627"/>
                    </a:cubicBezTo>
                    <a:cubicBezTo>
                      <a:pt x="251" y="651"/>
                      <a:pt x="5691" y="3077"/>
                      <a:pt x="6178" y="12192"/>
                    </a:cubicBezTo>
                    <a:cubicBezTo>
                      <a:pt x="6186" y="12351"/>
                      <a:pt x="6318" y="12477"/>
                      <a:pt x="6477" y="12477"/>
                    </a:cubicBezTo>
                    <a:cubicBezTo>
                      <a:pt x="6489" y="12477"/>
                      <a:pt x="6499" y="12477"/>
                      <a:pt x="6511" y="12476"/>
                    </a:cubicBezTo>
                    <a:lnTo>
                      <a:pt x="7642" y="12350"/>
                    </a:lnTo>
                    <a:cubicBezTo>
                      <a:pt x="7792" y="12333"/>
                      <a:pt x="7907" y="12210"/>
                      <a:pt x="7910" y="12059"/>
                    </a:cubicBezTo>
                    <a:cubicBezTo>
                      <a:pt x="7916" y="11877"/>
                      <a:pt x="8016" y="7538"/>
                      <a:pt x="6121" y="3494"/>
                    </a:cubicBezTo>
                    <a:cubicBezTo>
                      <a:pt x="4678" y="416"/>
                      <a:pt x="2211" y="0"/>
                      <a:pt x="986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2"/>
              <p:cNvSpPr/>
              <p:nvPr/>
            </p:nvSpPr>
            <p:spPr>
              <a:xfrm>
                <a:off x="6491283" y="2712920"/>
                <a:ext cx="181778" cy="107980"/>
              </a:xfrm>
              <a:custGeom>
                <a:avLst/>
                <a:gdLst/>
                <a:ahLst/>
                <a:cxnLst/>
                <a:rect l="l" t="t" r="r" b="b"/>
                <a:pathLst>
                  <a:path w="9232" h="5484" extrusionOk="0">
                    <a:moveTo>
                      <a:pt x="7210" y="1"/>
                    </a:moveTo>
                    <a:cubicBezTo>
                      <a:pt x="7009" y="1"/>
                      <a:pt x="6805" y="35"/>
                      <a:pt x="6605" y="107"/>
                    </a:cubicBezTo>
                    <a:lnTo>
                      <a:pt x="1312" y="2001"/>
                    </a:lnTo>
                    <a:cubicBezTo>
                      <a:pt x="492" y="2295"/>
                      <a:pt x="1" y="3137"/>
                      <a:pt x="150" y="3997"/>
                    </a:cubicBezTo>
                    <a:cubicBezTo>
                      <a:pt x="300" y="4855"/>
                      <a:pt x="1044" y="5482"/>
                      <a:pt x="1916" y="5484"/>
                    </a:cubicBezTo>
                    <a:cubicBezTo>
                      <a:pt x="2122" y="5484"/>
                      <a:pt x="2327" y="5448"/>
                      <a:pt x="2520" y="5378"/>
                    </a:cubicBezTo>
                    <a:lnTo>
                      <a:pt x="7813" y="3483"/>
                    </a:lnTo>
                    <a:cubicBezTo>
                      <a:pt x="8746" y="3150"/>
                      <a:pt x="9231" y="2123"/>
                      <a:pt x="8898" y="1190"/>
                    </a:cubicBezTo>
                    <a:cubicBezTo>
                      <a:pt x="8635" y="458"/>
                      <a:pt x="7946" y="1"/>
                      <a:pt x="72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2"/>
              <p:cNvSpPr/>
              <p:nvPr/>
            </p:nvSpPr>
            <p:spPr>
              <a:xfrm>
                <a:off x="6484943" y="2706994"/>
                <a:ext cx="194793" cy="119833"/>
              </a:xfrm>
              <a:custGeom>
                <a:avLst/>
                <a:gdLst/>
                <a:ahLst/>
                <a:cxnLst/>
                <a:rect l="l" t="t" r="r" b="b"/>
                <a:pathLst>
                  <a:path w="9893" h="6086" extrusionOk="0">
                    <a:moveTo>
                      <a:pt x="7533" y="602"/>
                    </a:moveTo>
                    <a:cubicBezTo>
                      <a:pt x="8259" y="604"/>
                      <a:pt x="8877" y="1127"/>
                      <a:pt x="9001" y="1842"/>
                    </a:cubicBezTo>
                    <a:cubicBezTo>
                      <a:pt x="9124" y="2557"/>
                      <a:pt x="8716" y="3257"/>
                      <a:pt x="8034" y="3502"/>
                    </a:cubicBezTo>
                    <a:lnTo>
                      <a:pt x="2742" y="5397"/>
                    </a:lnTo>
                    <a:cubicBezTo>
                      <a:pt x="2583" y="5454"/>
                      <a:pt x="2419" y="5482"/>
                      <a:pt x="2257" y="5482"/>
                    </a:cubicBezTo>
                    <a:cubicBezTo>
                      <a:pt x="1640" y="5482"/>
                      <a:pt x="1046" y="5091"/>
                      <a:pt x="833" y="4493"/>
                    </a:cubicBezTo>
                    <a:cubicBezTo>
                      <a:pt x="554" y="3717"/>
                      <a:pt x="958" y="2862"/>
                      <a:pt x="1736" y="2586"/>
                    </a:cubicBezTo>
                    <a:lnTo>
                      <a:pt x="7029" y="691"/>
                    </a:lnTo>
                    <a:cubicBezTo>
                      <a:pt x="7190" y="632"/>
                      <a:pt x="7361" y="602"/>
                      <a:pt x="7533" y="602"/>
                    </a:cubicBezTo>
                    <a:close/>
                    <a:moveTo>
                      <a:pt x="7531" y="1"/>
                    </a:moveTo>
                    <a:cubicBezTo>
                      <a:pt x="7297" y="1"/>
                      <a:pt x="7059" y="41"/>
                      <a:pt x="6825" y="124"/>
                    </a:cubicBezTo>
                    <a:lnTo>
                      <a:pt x="1532" y="2019"/>
                    </a:lnTo>
                    <a:cubicBezTo>
                      <a:pt x="574" y="2362"/>
                      <a:pt x="0" y="3346"/>
                      <a:pt x="175" y="4349"/>
                    </a:cubicBezTo>
                    <a:cubicBezTo>
                      <a:pt x="349" y="5352"/>
                      <a:pt x="1219" y="6084"/>
                      <a:pt x="2238" y="6086"/>
                    </a:cubicBezTo>
                    <a:cubicBezTo>
                      <a:pt x="2478" y="6084"/>
                      <a:pt x="2718" y="6043"/>
                      <a:pt x="2944" y="5962"/>
                    </a:cubicBezTo>
                    <a:lnTo>
                      <a:pt x="8237" y="4068"/>
                    </a:lnTo>
                    <a:cubicBezTo>
                      <a:pt x="9326" y="3678"/>
                      <a:pt x="9892" y="2479"/>
                      <a:pt x="9502" y="1390"/>
                    </a:cubicBezTo>
                    <a:cubicBezTo>
                      <a:pt x="9197" y="534"/>
                      <a:pt x="8391" y="1"/>
                      <a:pt x="753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2"/>
              <p:cNvSpPr/>
              <p:nvPr/>
            </p:nvSpPr>
            <p:spPr>
              <a:xfrm>
                <a:off x="6492859" y="2760058"/>
                <a:ext cx="52592" cy="57593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2925" extrusionOk="0">
                    <a:moveTo>
                      <a:pt x="1107" y="0"/>
                    </a:moveTo>
                    <a:cubicBezTo>
                      <a:pt x="1005" y="0"/>
                      <a:pt x="904" y="18"/>
                      <a:pt x="807" y="54"/>
                    </a:cubicBezTo>
                    <a:cubicBezTo>
                      <a:pt x="230" y="270"/>
                      <a:pt x="0" y="1076"/>
                      <a:pt x="292" y="1854"/>
                    </a:cubicBezTo>
                    <a:cubicBezTo>
                      <a:pt x="535" y="2501"/>
                      <a:pt x="1062" y="2925"/>
                      <a:pt x="1564" y="2925"/>
                    </a:cubicBezTo>
                    <a:cubicBezTo>
                      <a:pt x="1666" y="2925"/>
                      <a:pt x="1766" y="2908"/>
                      <a:pt x="1863" y="2871"/>
                    </a:cubicBezTo>
                    <a:cubicBezTo>
                      <a:pt x="2439" y="2654"/>
                      <a:pt x="2670" y="1849"/>
                      <a:pt x="2379" y="1072"/>
                    </a:cubicBezTo>
                    <a:cubicBezTo>
                      <a:pt x="2135" y="424"/>
                      <a:pt x="1608" y="0"/>
                      <a:pt x="11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2"/>
              <p:cNvSpPr/>
              <p:nvPr/>
            </p:nvSpPr>
            <p:spPr>
              <a:xfrm>
                <a:off x="6486164" y="2754132"/>
                <a:ext cx="62811" cy="69407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25" extrusionOk="0">
                    <a:moveTo>
                      <a:pt x="1435" y="602"/>
                    </a:moveTo>
                    <a:cubicBezTo>
                      <a:pt x="1438" y="602"/>
                      <a:pt x="1441" y="602"/>
                      <a:pt x="1444" y="602"/>
                    </a:cubicBezTo>
                    <a:cubicBezTo>
                      <a:pt x="1820" y="602"/>
                      <a:pt x="2242" y="958"/>
                      <a:pt x="2438" y="1477"/>
                    </a:cubicBezTo>
                    <a:cubicBezTo>
                      <a:pt x="2556" y="1793"/>
                      <a:pt x="2578" y="2121"/>
                      <a:pt x="2498" y="2399"/>
                    </a:cubicBezTo>
                    <a:cubicBezTo>
                      <a:pt x="2427" y="2646"/>
                      <a:pt x="2285" y="2820"/>
                      <a:pt x="2098" y="2890"/>
                    </a:cubicBezTo>
                    <a:cubicBezTo>
                      <a:pt x="2036" y="2913"/>
                      <a:pt x="1972" y="2924"/>
                      <a:pt x="1907" y="2924"/>
                    </a:cubicBezTo>
                    <a:cubicBezTo>
                      <a:pt x="1532" y="2924"/>
                      <a:pt x="1109" y="2568"/>
                      <a:pt x="913" y="2048"/>
                    </a:cubicBezTo>
                    <a:cubicBezTo>
                      <a:pt x="684" y="1438"/>
                      <a:pt x="840" y="790"/>
                      <a:pt x="1252" y="635"/>
                    </a:cubicBezTo>
                    <a:cubicBezTo>
                      <a:pt x="1311" y="614"/>
                      <a:pt x="1373" y="602"/>
                      <a:pt x="1435" y="602"/>
                    </a:cubicBezTo>
                    <a:close/>
                    <a:moveTo>
                      <a:pt x="1441" y="1"/>
                    </a:moveTo>
                    <a:cubicBezTo>
                      <a:pt x="1305" y="1"/>
                      <a:pt x="1171" y="24"/>
                      <a:pt x="1041" y="73"/>
                    </a:cubicBezTo>
                    <a:cubicBezTo>
                      <a:pt x="310" y="348"/>
                      <a:pt x="0" y="1329"/>
                      <a:pt x="350" y="2261"/>
                    </a:cubicBezTo>
                    <a:cubicBezTo>
                      <a:pt x="638" y="3027"/>
                      <a:pt x="1283" y="3524"/>
                      <a:pt x="1910" y="3524"/>
                    </a:cubicBezTo>
                    <a:cubicBezTo>
                      <a:pt x="2047" y="3524"/>
                      <a:pt x="2182" y="3501"/>
                      <a:pt x="2309" y="3453"/>
                    </a:cubicBezTo>
                    <a:cubicBezTo>
                      <a:pt x="2679" y="3313"/>
                      <a:pt x="2951" y="2999"/>
                      <a:pt x="3076" y="2565"/>
                    </a:cubicBezTo>
                    <a:cubicBezTo>
                      <a:pt x="3190" y="2163"/>
                      <a:pt x="3162" y="1702"/>
                      <a:pt x="2999" y="1266"/>
                    </a:cubicBezTo>
                    <a:cubicBezTo>
                      <a:pt x="2711" y="499"/>
                      <a:pt x="2067" y="1"/>
                      <a:pt x="1441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2"/>
              <p:cNvSpPr/>
              <p:nvPr/>
            </p:nvSpPr>
            <p:spPr>
              <a:xfrm>
                <a:off x="6473995" y="2907241"/>
                <a:ext cx="59168" cy="100616"/>
              </a:xfrm>
              <a:custGeom>
                <a:avLst/>
                <a:gdLst/>
                <a:ahLst/>
                <a:cxnLst/>
                <a:rect l="l" t="t" r="r" b="b"/>
                <a:pathLst>
                  <a:path w="3005" h="5110" extrusionOk="0">
                    <a:moveTo>
                      <a:pt x="1503" y="1033"/>
                    </a:moveTo>
                    <a:cubicBezTo>
                      <a:pt x="1926" y="2021"/>
                      <a:pt x="2404" y="3252"/>
                      <a:pt x="2404" y="3608"/>
                    </a:cubicBezTo>
                    <a:cubicBezTo>
                      <a:pt x="2398" y="4101"/>
                      <a:pt x="1996" y="4497"/>
                      <a:pt x="1503" y="4497"/>
                    </a:cubicBezTo>
                    <a:cubicBezTo>
                      <a:pt x="1009" y="4497"/>
                      <a:pt x="607" y="4101"/>
                      <a:pt x="602" y="3608"/>
                    </a:cubicBezTo>
                    <a:cubicBezTo>
                      <a:pt x="602" y="3252"/>
                      <a:pt x="1079" y="2021"/>
                      <a:pt x="1503" y="1033"/>
                    </a:cubicBezTo>
                    <a:close/>
                    <a:moveTo>
                      <a:pt x="1503" y="1"/>
                    </a:moveTo>
                    <a:cubicBezTo>
                      <a:pt x="1390" y="1"/>
                      <a:pt x="1277" y="54"/>
                      <a:pt x="1229" y="161"/>
                    </a:cubicBezTo>
                    <a:cubicBezTo>
                      <a:pt x="1024" y="616"/>
                      <a:pt x="0" y="2915"/>
                      <a:pt x="0" y="3608"/>
                    </a:cubicBezTo>
                    <a:cubicBezTo>
                      <a:pt x="2" y="4437"/>
                      <a:pt x="674" y="5109"/>
                      <a:pt x="1503" y="5109"/>
                    </a:cubicBezTo>
                    <a:cubicBezTo>
                      <a:pt x="2331" y="5109"/>
                      <a:pt x="3004" y="4437"/>
                      <a:pt x="3005" y="3608"/>
                    </a:cubicBezTo>
                    <a:cubicBezTo>
                      <a:pt x="3005" y="2915"/>
                      <a:pt x="1982" y="616"/>
                      <a:pt x="1776" y="161"/>
                    </a:cubicBezTo>
                    <a:cubicBezTo>
                      <a:pt x="1728" y="54"/>
                      <a:pt x="1615" y="1"/>
                      <a:pt x="1503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2"/>
              <p:cNvSpPr/>
              <p:nvPr/>
            </p:nvSpPr>
            <p:spPr>
              <a:xfrm>
                <a:off x="6641656" y="1230441"/>
                <a:ext cx="1516071" cy="1799528"/>
              </a:xfrm>
              <a:custGeom>
                <a:avLst/>
                <a:gdLst/>
                <a:ahLst/>
                <a:cxnLst/>
                <a:rect l="l" t="t" r="r" b="b"/>
                <a:pathLst>
                  <a:path w="76997" h="91393" extrusionOk="0">
                    <a:moveTo>
                      <a:pt x="24017" y="0"/>
                    </a:moveTo>
                    <a:cubicBezTo>
                      <a:pt x="22933" y="0"/>
                      <a:pt x="21579" y="521"/>
                      <a:pt x="20269" y="974"/>
                    </a:cubicBezTo>
                    <a:cubicBezTo>
                      <a:pt x="17355" y="1983"/>
                      <a:pt x="9507" y="9607"/>
                      <a:pt x="7713" y="14428"/>
                    </a:cubicBezTo>
                    <a:cubicBezTo>
                      <a:pt x="5919" y="19249"/>
                      <a:pt x="7489" y="20818"/>
                      <a:pt x="10628" y="23733"/>
                    </a:cubicBezTo>
                    <a:cubicBezTo>
                      <a:pt x="13767" y="26647"/>
                      <a:pt x="17579" y="32590"/>
                      <a:pt x="19597" y="38195"/>
                    </a:cubicBezTo>
                    <a:cubicBezTo>
                      <a:pt x="21615" y="43801"/>
                      <a:pt x="24193" y="49182"/>
                      <a:pt x="28341" y="50640"/>
                    </a:cubicBezTo>
                    <a:cubicBezTo>
                      <a:pt x="28341" y="50640"/>
                      <a:pt x="21727" y="53778"/>
                      <a:pt x="17354" y="56918"/>
                    </a:cubicBezTo>
                    <a:cubicBezTo>
                      <a:pt x="12982" y="60056"/>
                      <a:pt x="10852" y="61515"/>
                      <a:pt x="10852" y="61515"/>
                    </a:cubicBezTo>
                    <a:cubicBezTo>
                      <a:pt x="10852" y="61515"/>
                      <a:pt x="4909" y="63196"/>
                      <a:pt x="2667" y="66110"/>
                    </a:cubicBezTo>
                    <a:cubicBezTo>
                      <a:pt x="1326" y="67854"/>
                      <a:pt x="475" y="69225"/>
                      <a:pt x="1" y="70054"/>
                    </a:cubicBezTo>
                    <a:cubicBezTo>
                      <a:pt x="1225" y="69607"/>
                      <a:pt x="3281" y="69045"/>
                      <a:pt x="5884" y="69045"/>
                    </a:cubicBezTo>
                    <a:cubicBezTo>
                      <a:pt x="8729" y="69045"/>
                      <a:pt x="12227" y="69715"/>
                      <a:pt x="16008" y="71940"/>
                    </a:cubicBezTo>
                    <a:cubicBezTo>
                      <a:pt x="24989" y="77223"/>
                      <a:pt x="26900" y="85990"/>
                      <a:pt x="26902" y="91392"/>
                    </a:cubicBezTo>
                    <a:lnTo>
                      <a:pt x="30471" y="88197"/>
                    </a:lnTo>
                    <a:cubicBezTo>
                      <a:pt x="30471" y="88197"/>
                      <a:pt x="39777" y="84497"/>
                      <a:pt x="47512" y="75976"/>
                    </a:cubicBezTo>
                    <a:cubicBezTo>
                      <a:pt x="55247" y="67456"/>
                      <a:pt x="56482" y="63309"/>
                      <a:pt x="57265" y="55685"/>
                    </a:cubicBezTo>
                    <a:cubicBezTo>
                      <a:pt x="58050" y="48061"/>
                      <a:pt x="61190" y="17903"/>
                      <a:pt x="61301" y="17455"/>
                    </a:cubicBezTo>
                    <a:cubicBezTo>
                      <a:pt x="61414" y="17007"/>
                      <a:pt x="62423" y="14764"/>
                      <a:pt x="63769" y="14540"/>
                    </a:cubicBezTo>
                    <a:cubicBezTo>
                      <a:pt x="63791" y="14537"/>
                      <a:pt x="63816" y="14535"/>
                      <a:pt x="63842" y="14535"/>
                    </a:cubicBezTo>
                    <a:cubicBezTo>
                      <a:pt x="65364" y="14535"/>
                      <a:pt x="72530" y="20830"/>
                      <a:pt x="73522" y="21491"/>
                    </a:cubicBezTo>
                    <a:cubicBezTo>
                      <a:pt x="73952" y="21777"/>
                      <a:pt x="74564" y="22002"/>
                      <a:pt x="75144" y="22002"/>
                    </a:cubicBezTo>
                    <a:cubicBezTo>
                      <a:pt x="75924" y="22002"/>
                      <a:pt x="76644" y="21592"/>
                      <a:pt x="76773" y="20369"/>
                    </a:cubicBezTo>
                    <a:cubicBezTo>
                      <a:pt x="76997" y="18240"/>
                      <a:pt x="75204" y="12971"/>
                      <a:pt x="69486" y="7252"/>
                    </a:cubicBezTo>
                    <a:cubicBezTo>
                      <a:pt x="65318" y="3085"/>
                      <a:pt x="61984" y="1479"/>
                      <a:pt x="59962" y="1479"/>
                    </a:cubicBezTo>
                    <a:cubicBezTo>
                      <a:pt x="59210" y="1479"/>
                      <a:pt x="58639" y="1701"/>
                      <a:pt x="58274" y="2096"/>
                    </a:cubicBezTo>
                    <a:cubicBezTo>
                      <a:pt x="56930" y="3553"/>
                      <a:pt x="57826" y="6693"/>
                      <a:pt x="56930" y="11289"/>
                    </a:cubicBezTo>
                    <a:cubicBezTo>
                      <a:pt x="56032" y="15885"/>
                      <a:pt x="50428" y="32478"/>
                      <a:pt x="47625" y="40326"/>
                    </a:cubicBezTo>
                    <a:cubicBezTo>
                      <a:pt x="44821" y="48174"/>
                      <a:pt x="45718" y="58825"/>
                      <a:pt x="45718" y="58825"/>
                    </a:cubicBezTo>
                    <a:cubicBezTo>
                      <a:pt x="45718" y="58825"/>
                      <a:pt x="41906" y="60169"/>
                      <a:pt x="39216" y="62187"/>
                    </a:cubicBezTo>
                    <a:cubicBezTo>
                      <a:pt x="36525" y="64204"/>
                      <a:pt x="32377" y="67008"/>
                      <a:pt x="32377" y="67008"/>
                    </a:cubicBezTo>
                    <a:lnTo>
                      <a:pt x="31256" y="66447"/>
                    </a:lnTo>
                    <a:cubicBezTo>
                      <a:pt x="31256" y="66447"/>
                      <a:pt x="37534" y="60169"/>
                      <a:pt x="39440" y="56581"/>
                    </a:cubicBezTo>
                    <a:cubicBezTo>
                      <a:pt x="41346" y="52993"/>
                      <a:pt x="41906" y="52769"/>
                      <a:pt x="40897" y="50640"/>
                    </a:cubicBezTo>
                    <a:cubicBezTo>
                      <a:pt x="39888" y="48509"/>
                      <a:pt x="31704" y="38195"/>
                      <a:pt x="28116" y="33599"/>
                    </a:cubicBezTo>
                    <a:cubicBezTo>
                      <a:pt x="24529" y="29002"/>
                      <a:pt x="20157" y="21267"/>
                      <a:pt x="19260" y="19025"/>
                    </a:cubicBezTo>
                    <a:cubicBezTo>
                      <a:pt x="18364" y="16782"/>
                      <a:pt x="18476" y="14540"/>
                      <a:pt x="19149" y="12971"/>
                    </a:cubicBezTo>
                    <a:cubicBezTo>
                      <a:pt x="19821" y="11401"/>
                      <a:pt x="26099" y="8261"/>
                      <a:pt x="26212" y="3440"/>
                    </a:cubicBezTo>
                    <a:cubicBezTo>
                      <a:pt x="26273" y="784"/>
                      <a:pt x="25348" y="0"/>
                      <a:pt x="2401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2"/>
              <p:cNvSpPr/>
              <p:nvPr/>
            </p:nvSpPr>
            <p:spPr>
              <a:xfrm>
                <a:off x="6634174" y="1224553"/>
                <a:ext cx="1529578" cy="1811342"/>
              </a:xfrm>
              <a:custGeom>
                <a:avLst/>
                <a:gdLst/>
                <a:ahLst/>
                <a:cxnLst/>
                <a:rect l="l" t="t" r="r" b="b"/>
                <a:pathLst>
                  <a:path w="77683" h="91993" extrusionOk="0">
                    <a:moveTo>
                      <a:pt x="24397" y="600"/>
                    </a:moveTo>
                    <a:cubicBezTo>
                      <a:pt x="24815" y="600"/>
                      <a:pt x="25180" y="685"/>
                      <a:pt x="25468" y="894"/>
                    </a:cubicBezTo>
                    <a:cubicBezTo>
                      <a:pt x="26048" y="1316"/>
                      <a:pt x="26325" y="2270"/>
                      <a:pt x="26291" y="3732"/>
                    </a:cubicBezTo>
                    <a:cubicBezTo>
                      <a:pt x="26217" y="6899"/>
                      <a:pt x="23359" y="9318"/>
                      <a:pt x="21272" y="11084"/>
                    </a:cubicBezTo>
                    <a:cubicBezTo>
                      <a:pt x="20277" y="11926"/>
                      <a:pt x="19492" y="12590"/>
                      <a:pt x="19252" y="13150"/>
                    </a:cubicBezTo>
                    <a:cubicBezTo>
                      <a:pt x="18474" y="14967"/>
                      <a:pt x="18514" y="17316"/>
                      <a:pt x="19362" y="19434"/>
                    </a:cubicBezTo>
                    <a:cubicBezTo>
                      <a:pt x="20274" y="21714"/>
                      <a:pt x="24658" y="29466"/>
                      <a:pt x="28261" y="34083"/>
                    </a:cubicBezTo>
                    <a:lnTo>
                      <a:pt x="29892" y="36166"/>
                    </a:lnTo>
                    <a:cubicBezTo>
                      <a:pt x="33726" y="41058"/>
                      <a:pt x="40144" y="49247"/>
                      <a:pt x="41006" y="51067"/>
                    </a:cubicBezTo>
                    <a:cubicBezTo>
                      <a:pt x="41781" y="52703"/>
                      <a:pt x="41596" y="53036"/>
                      <a:pt x="40394" y="55201"/>
                    </a:cubicBezTo>
                    <a:cubicBezTo>
                      <a:pt x="40152" y="55637"/>
                      <a:pt x="39872" y="56142"/>
                      <a:pt x="39555" y="56739"/>
                    </a:cubicBezTo>
                    <a:cubicBezTo>
                      <a:pt x="37693" y="60245"/>
                      <a:pt x="31486" y="66471"/>
                      <a:pt x="31423" y="66534"/>
                    </a:cubicBezTo>
                    <a:cubicBezTo>
                      <a:pt x="31279" y="66679"/>
                      <a:pt x="31318" y="66923"/>
                      <a:pt x="31502" y="67014"/>
                    </a:cubicBezTo>
                    <a:lnTo>
                      <a:pt x="32622" y="67575"/>
                    </a:lnTo>
                    <a:cubicBezTo>
                      <a:pt x="32665" y="67596"/>
                      <a:pt x="32711" y="67607"/>
                      <a:pt x="32757" y="67607"/>
                    </a:cubicBezTo>
                    <a:cubicBezTo>
                      <a:pt x="32816" y="67607"/>
                      <a:pt x="32875" y="67589"/>
                      <a:pt x="32926" y="67555"/>
                    </a:cubicBezTo>
                    <a:cubicBezTo>
                      <a:pt x="32966" y="67527"/>
                      <a:pt x="37111" y="64726"/>
                      <a:pt x="39776" y="62726"/>
                    </a:cubicBezTo>
                    <a:cubicBezTo>
                      <a:pt x="42398" y="60760"/>
                      <a:pt x="46161" y="59419"/>
                      <a:pt x="46198" y="59406"/>
                    </a:cubicBezTo>
                    <a:cubicBezTo>
                      <a:pt x="46327" y="59361"/>
                      <a:pt x="46409" y="59234"/>
                      <a:pt x="46398" y="59097"/>
                    </a:cubicBezTo>
                    <a:cubicBezTo>
                      <a:pt x="46389" y="58992"/>
                      <a:pt x="45539" y="48419"/>
                      <a:pt x="48287" y="40725"/>
                    </a:cubicBezTo>
                    <a:cubicBezTo>
                      <a:pt x="51086" y="32887"/>
                      <a:pt x="56693" y="16312"/>
                      <a:pt x="57605" y="11645"/>
                    </a:cubicBezTo>
                    <a:cubicBezTo>
                      <a:pt x="57997" y="9632"/>
                      <a:pt x="58051" y="7876"/>
                      <a:pt x="58093" y="6466"/>
                    </a:cubicBezTo>
                    <a:cubicBezTo>
                      <a:pt x="58149" y="4652"/>
                      <a:pt x="58188" y="3342"/>
                      <a:pt x="58876" y="2597"/>
                    </a:cubicBezTo>
                    <a:cubicBezTo>
                      <a:pt x="59178" y="2270"/>
                      <a:pt x="59661" y="2090"/>
                      <a:pt x="60273" y="2078"/>
                    </a:cubicBezTo>
                    <a:cubicBezTo>
                      <a:pt x="60297" y="2078"/>
                      <a:pt x="60322" y="2077"/>
                      <a:pt x="60346" y="2077"/>
                    </a:cubicBezTo>
                    <a:cubicBezTo>
                      <a:pt x="62634" y="2077"/>
                      <a:pt x="66085" y="4196"/>
                      <a:pt x="69654" y="7763"/>
                    </a:cubicBezTo>
                    <a:cubicBezTo>
                      <a:pt x="75333" y="13443"/>
                      <a:pt x="77071" y="18574"/>
                      <a:pt x="76854" y="20636"/>
                    </a:cubicBezTo>
                    <a:cubicBezTo>
                      <a:pt x="76788" y="21268"/>
                      <a:pt x="76547" y="21685"/>
                      <a:pt x="76139" y="21876"/>
                    </a:cubicBezTo>
                    <a:cubicBezTo>
                      <a:pt x="75955" y="21963"/>
                      <a:pt x="75743" y="22001"/>
                      <a:pt x="75522" y="22001"/>
                    </a:cubicBezTo>
                    <a:cubicBezTo>
                      <a:pt x="75019" y="22001"/>
                      <a:pt x="74467" y="21805"/>
                      <a:pt x="74069" y="21539"/>
                    </a:cubicBezTo>
                    <a:cubicBezTo>
                      <a:pt x="73825" y="21377"/>
                      <a:pt x="73151" y="20826"/>
                      <a:pt x="72299" y="20127"/>
                    </a:cubicBezTo>
                    <a:cubicBezTo>
                      <a:pt x="67985" y="16599"/>
                      <a:pt x="65233" y="14533"/>
                      <a:pt x="64206" y="14533"/>
                    </a:cubicBezTo>
                    <a:cubicBezTo>
                      <a:pt x="64168" y="14533"/>
                      <a:pt x="64132" y="14536"/>
                      <a:pt x="64099" y="14542"/>
                    </a:cubicBezTo>
                    <a:cubicBezTo>
                      <a:pt x="62615" y="14790"/>
                      <a:pt x="61533" y="17110"/>
                      <a:pt x="61390" y="17680"/>
                    </a:cubicBezTo>
                    <a:cubicBezTo>
                      <a:pt x="61265" y="18182"/>
                      <a:pt x="57899" y="50597"/>
                      <a:pt x="57348" y="55952"/>
                    </a:cubicBezTo>
                    <a:cubicBezTo>
                      <a:pt x="56582" y="63373"/>
                      <a:pt x="55436" y="67519"/>
                      <a:pt x="47669" y="76074"/>
                    </a:cubicBezTo>
                    <a:cubicBezTo>
                      <a:pt x="40074" y="84440"/>
                      <a:pt x="30832" y="88179"/>
                      <a:pt x="30740" y="88216"/>
                    </a:cubicBezTo>
                    <a:cubicBezTo>
                      <a:pt x="30707" y="88229"/>
                      <a:pt x="30676" y="88248"/>
                      <a:pt x="30650" y="88272"/>
                    </a:cubicBezTo>
                    <a:lnTo>
                      <a:pt x="27572" y="91028"/>
                    </a:lnTo>
                    <a:cubicBezTo>
                      <a:pt x="27444" y="86705"/>
                      <a:pt x="25986" y="77537"/>
                      <a:pt x="16541" y="71981"/>
                    </a:cubicBezTo>
                    <a:cubicBezTo>
                      <a:pt x="12706" y="69724"/>
                      <a:pt x="9142" y="69053"/>
                      <a:pt x="6258" y="69053"/>
                    </a:cubicBezTo>
                    <a:cubicBezTo>
                      <a:pt x="4072" y="69053"/>
                      <a:pt x="2277" y="69440"/>
                      <a:pt x="1052" y="69813"/>
                    </a:cubicBezTo>
                    <a:cubicBezTo>
                      <a:pt x="1556" y="68992"/>
                      <a:pt x="2287" y="67893"/>
                      <a:pt x="3287" y="66593"/>
                    </a:cubicBezTo>
                    <a:cubicBezTo>
                      <a:pt x="5441" y="63793"/>
                      <a:pt x="11256" y="62120"/>
                      <a:pt x="11314" y="62103"/>
                    </a:cubicBezTo>
                    <a:cubicBezTo>
                      <a:pt x="11344" y="62094"/>
                      <a:pt x="11375" y="62081"/>
                      <a:pt x="11401" y="62062"/>
                    </a:cubicBezTo>
                    <a:cubicBezTo>
                      <a:pt x="11424" y="62047"/>
                      <a:pt x="13584" y="60566"/>
                      <a:pt x="17911" y="57461"/>
                    </a:cubicBezTo>
                    <a:cubicBezTo>
                      <a:pt x="22210" y="54374"/>
                      <a:pt x="28784" y="51241"/>
                      <a:pt x="28851" y="51210"/>
                    </a:cubicBezTo>
                    <a:cubicBezTo>
                      <a:pt x="29092" y="51094"/>
                      <a:pt x="29073" y="50745"/>
                      <a:pt x="28821" y="50656"/>
                    </a:cubicBezTo>
                    <a:cubicBezTo>
                      <a:pt x="24613" y="49177"/>
                      <a:pt x="22035" y="43325"/>
                      <a:pt x="20259" y="38392"/>
                    </a:cubicBezTo>
                    <a:cubicBezTo>
                      <a:pt x="18322" y="33013"/>
                      <a:pt x="14518" y="26881"/>
                      <a:pt x="11212" y="23812"/>
                    </a:cubicBezTo>
                    <a:cubicBezTo>
                      <a:pt x="8155" y="20973"/>
                      <a:pt x="6620" y="19548"/>
                      <a:pt x="8376" y="14831"/>
                    </a:cubicBezTo>
                    <a:cubicBezTo>
                      <a:pt x="10142" y="10081"/>
                      <a:pt x="17855" y="2558"/>
                      <a:pt x="20748" y="1556"/>
                    </a:cubicBezTo>
                    <a:lnTo>
                      <a:pt x="21177" y="1407"/>
                    </a:lnTo>
                    <a:cubicBezTo>
                      <a:pt x="22316" y="1008"/>
                      <a:pt x="23482" y="600"/>
                      <a:pt x="24397" y="600"/>
                    </a:cubicBezTo>
                    <a:close/>
                    <a:moveTo>
                      <a:pt x="24399" y="1"/>
                    </a:moveTo>
                    <a:cubicBezTo>
                      <a:pt x="23375" y="1"/>
                      <a:pt x="22163" y="425"/>
                      <a:pt x="20978" y="840"/>
                    </a:cubicBezTo>
                    <a:lnTo>
                      <a:pt x="20551" y="990"/>
                    </a:lnTo>
                    <a:cubicBezTo>
                      <a:pt x="17567" y="2022"/>
                      <a:pt x="9623" y="9751"/>
                      <a:pt x="7811" y="14622"/>
                    </a:cubicBezTo>
                    <a:cubicBezTo>
                      <a:pt x="5917" y="19714"/>
                      <a:pt x="7755" y="21422"/>
                      <a:pt x="10803" y="24252"/>
                    </a:cubicBezTo>
                    <a:cubicBezTo>
                      <a:pt x="14047" y="27264"/>
                      <a:pt x="17786" y="33296"/>
                      <a:pt x="19694" y="38596"/>
                    </a:cubicBezTo>
                    <a:cubicBezTo>
                      <a:pt x="21533" y="43704"/>
                      <a:pt x="23949" y="49109"/>
                      <a:pt x="27983" y="50964"/>
                    </a:cubicBezTo>
                    <a:cubicBezTo>
                      <a:pt x="26239" y="51821"/>
                      <a:pt x="21130" y="54409"/>
                      <a:pt x="17558" y="56973"/>
                    </a:cubicBezTo>
                    <a:cubicBezTo>
                      <a:pt x="13560" y="59843"/>
                      <a:pt x="11414" y="61323"/>
                      <a:pt x="11101" y="61539"/>
                    </a:cubicBezTo>
                    <a:cubicBezTo>
                      <a:pt x="10488" y="61717"/>
                      <a:pt x="5004" y="63374"/>
                      <a:pt x="2809" y="66227"/>
                    </a:cubicBezTo>
                    <a:cubicBezTo>
                      <a:pt x="1475" y="67961"/>
                      <a:pt x="611" y="69346"/>
                      <a:pt x="120" y="70203"/>
                    </a:cubicBezTo>
                    <a:cubicBezTo>
                      <a:pt x="0" y="70414"/>
                      <a:pt x="162" y="70654"/>
                      <a:pt x="378" y="70654"/>
                    </a:cubicBezTo>
                    <a:cubicBezTo>
                      <a:pt x="412" y="70654"/>
                      <a:pt x="448" y="70648"/>
                      <a:pt x="484" y="70635"/>
                    </a:cubicBezTo>
                    <a:cubicBezTo>
                      <a:pt x="1611" y="70223"/>
                      <a:pt x="3642" y="69654"/>
                      <a:pt x="6254" y="69654"/>
                    </a:cubicBezTo>
                    <a:cubicBezTo>
                      <a:pt x="9048" y="69654"/>
                      <a:pt x="12508" y="70306"/>
                      <a:pt x="16236" y="72499"/>
                    </a:cubicBezTo>
                    <a:cubicBezTo>
                      <a:pt x="25929" y="78201"/>
                      <a:pt x="26980" y="87820"/>
                      <a:pt x="26981" y="91692"/>
                    </a:cubicBezTo>
                    <a:cubicBezTo>
                      <a:pt x="26982" y="91857"/>
                      <a:pt x="27116" y="91992"/>
                      <a:pt x="27282" y="91992"/>
                    </a:cubicBezTo>
                    <a:cubicBezTo>
                      <a:pt x="27355" y="91992"/>
                      <a:pt x="27428" y="91965"/>
                      <a:pt x="27482" y="91915"/>
                    </a:cubicBezTo>
                    <a:lnTo>
                      <a:pt x="31013" y="88754"/>
                    </a:lnTo>
                    <a:cubicBezTo>
                      <a:pt x="31770" y="88442"/>
                      <a:pt x="40715" y="84628"/>
                      <a:pt x="48116" y="76479"/>
                    </a:cubicBezTo>
                    <a:cubicBezTo>
                      <a:pt x="56003" y="67792"/>
                      <a:pt x="57169" y="63573"/>
                      <a:pt x="57946" y="56016"/>
                    </a:cubicBezTo>
                    <a:cubicBezTo>
                      <a:pt x="58765" y="48068"/>
                      <a:pt x="61844" y="18505"/>
                      <a:pt x="61975" y="17828"/>
                    </a:cubicBezTo>
                    <a:cubicBezTo>
                      <a:pt x="62099" y="17332"/>
                      <a:pt x="63081" y="15323"/>
                      <a:pt x="64198" y="15137"/>
                    </a:cubicBezTo>
                    <a:cubicBezTo>
                      <a:pt x="64214" y="15135"/>
                      <a:pt x="64230" y="15133"/>
                      <a:pt x="64248" y="15133"/>
                    </a:cubicBezTo>
                    <a:cubicBezTo>
                      <a:pt x="65248" y="15133"/>
                      <a:pt x="69905" y="18947"/>
                      <a:pt x="71919" y="20595"/>
                    </a:cubicBezTo>
                    <a:cubicBezTo>
                      <a:pt x="72818" y="21331"/>
                      <a:pt x="73469" y="21862"/>
                      <a:pt x="73737" y="22041"/>
                    </a:cubicBezTo>
                    <a:cubicBezTo>
                      <a:pt x="74208" y="22355"/>
                      <a:pt x="74881" y="22602"/>
                      <a:pt x="75529" y="22602"/>
                    </a:cubicBezTo>
                    <a:cubicBezTo>
                      <a:pt x="75831" y="22602"/>
                      <a:pt x="76128" y="22548"/>
                      <a:pt x="76396" y="22422"/>
                    </a:cubicBezTo>
                    <a:cubicBezTo>
                      <a:pt x="76816" y="22225"/>
                      <a:pt x="77341" y="21766"/>
                      <a:pt x="77453" y="20701"/>
                    </a:cubicBezTo>
                    <a:cubicBezTo>
                      <a:pt x="77683" y="18524"/>
                      <a:pt x="75908" y="13169"/>
                      <a:pt x="70079" y="7340"/>
                    </a:cubicBezTo>
                    <a:cubicBezTo>
                      <a:pt x="66345" y="3607"/>
                      <a:pt x="62804" y="1479"/>
                      <a:pt x="60341" y="1479"/>
                    </a:cubicBezTo>
                    <a:cubicBezTo>
                      <a:pt x="60314" y="1479"/>
                      <a:pt x="60288" y="1479"/>
                      <a:pt x="60262" y="1479"/>
                    </a:cubicBezTo>
                    <a:cubicBezTo>
                      <a:pt x="59483" y="1495"/>
                      <a:pt x="58851" y="1741"/>
                      <a:pt x="58435" y="2192"/>
                    </a:cubicBezTo>
                    <a:cubicBezTo>
                      <a:pt x="57595" y="3101"/>
                      <a:pt x="57553" y="4505"/>
                      <a:pt x="57493" y="6450"/>
                    </a:cubicBezTo>
                    <a:cubicBezTo>
                      <a:pt x="57452" y="7838"/>
                      <a:pt x="57400" y="9566"/>
                      <a:pt x="57016" y="11531"/>
                    </a:cubicBezTo>
                    <a:cubicBezTo>
                      <a:pt x="56122" y="16110"/>
                      <a:pt x="50429" y="32947"/>
                      <a:pt x="47723" y="40524"/>
                    </a:cubicBezTo>
                    <a:cubicBezTo>
                      <a:pt x="45158" y="47707"/>
                      <a:pt x="45675" y="57319"/>
                      <a:pt x="45783" y="58920"/>
                    </a:cubicBezTo>
                    <a:cubicBezTo>
                      <a:pt x="44929" y="59239"/>
                      <a:pt x="41778" y="60476"/>
                      <a:pt x="39417" y="62247"/>
                    </a:cubicBezTo>
                    <a:cubicBezTo>
                      <a:pt x="37045" y="64025"/>
                      <a:pt x="33494" y="66445"/>
                      <a:pt x="32736" y="66960"/>
                    </a:cubicBezTo>
                    <a:lnTo>
                      <a:pt x="32143" y="66663"/>
                    </a:lnTo>
                    <a:cubicBezTo>
                      <a:pt x="33419" y="65365"/>
                      <a:pt x="38395" y="60205"/>
                      <a:pt x="40087" y="57021"/>
                    </a:cubicBezTo>
                    <a:cubicBezTo>
                      <a:pt x="40402" y="56429"/>
                      <a:pt x="40681" y="55927"/>
                      <a:pt x="40920" y="55494"/>
                    </a:cubicBezTo>
                    <a:cubicBezTo>
                      <a:pt x="42132" y="53313"/>
                      <a:pt x="42458" y="52726"/>
                      <a:pt x="41550" y="50811"/>
                    </a:cubicBezTo>
                    <a:cubicBezTo>
                      <a:pt x="40660" y="48930"/>
                      <a:pt x="34465" y="41026"/>
                      <a:pt x="30365" y="35796"/>
                    </a:cubicBezTo>
                    <a:lnTo>
                      <a:pt x="28734" y="33713"/>
                    </a:lnTo>
                    <a:cubicBezTo>
                      <a:pt x="25162" y="29136"/>
                      <a:pt x="20820" y="21465"/>
                      <a:pt x="19919" y="19212"/>
                    </a:cubicBezTo>
                    <a:cubicBezTo>
                      <a:pt x="19131" y="17238"/>
                      <a:pt x="19088" y="15061"/>
                      <a:pt x="19805" y="13387"/>
                    </a:cubicBezTo>
                    <a:cubicBezTo>
                      <a:pt x="19989" y="12958"/>
                      <a:pt x="20763" y="12303"/>
                      <a:pt x="21660" y="11544"/>
                    </a:cubicBezTo>
                    <a:cubicBezTo>
                      <a:pt x="23711" y="9809"/>
                      <a:pt x="26811" y="7184"/>
                      <a:pt x="26891" y="3746"/>
                    </a:cubicBezTo>
                    <a:cubicBezTo>
                      <a:pt x="26931" y="2052"/>
                      <a:pt x="26580" y="960"/>
                      <a:pt x="25820" y="409"/>
                    </a:cubicBezTo>
                    <a:cubicBezTo>
                      <a:pt x="25418" y="116"/>
                      <a:pt x="24934" y="1"/>
                      <a:pt x="24399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2"/>
              <p:cNvSpPr/>
              <p:nvPr/>
            </p:nvSpPr>
            <p:spPr>
              <a:xfrm>
                <a:off x="7018956" y="2453387"/>
                <a:ext cx="371491" cy="232598"/>
              </a:xfrm>
              <a:custGeom>
                <a:avLst/>
                <a:gdLst/>
                <a:ahLst/>
                <a:cxnLst/>
                <a:rect l="l" t="t" r="r" b="b"/>
                <a:pathLst>
                  <a:path w="18867" h="11813" extrusionOk="0">
                    <a:moveTo>
                      <a:pt x="320" y="1"/>
                    </a:moveTo>
                    <a:cubicBezTo>
                      <a:pt x="172" y="1"/>
                      <a:pt x="42" y="110"/>
                      <a:pt x="23" y="262"/>
                    </a:cubicBezTo>
                    <a:cubicBezTo>
                      <a:pt x="0" y="427"/>
                      <a:pt x="117" y="579"/>
                      <a:pt x="282" y="599"/>
                    </a:cubicBezTo>
                    <a:cubicBezTo>
                      <a:pt x="400" y="615"/>
                      <a:pt x="12101" y="2260"/>
                      <a:pt x="18233" y="11676"/>
                    </a:cubicBezTo>
                    <a:cubicBezTo>
                      <a:pt x="18287" y="11762"/>
                      <a:pt x="18382" y="11813"/>
                      <a:pt x="18484" y="11813"/>
                    </a:cubicBezTo>
                    <a:cubicBezTo>
                      <a:pt x="18723" y="11813"/>
                      <a:pt x="18866" y="11548"/>
                      <a:pt x="18736" y="11349"/>
                    </a:cubicBezTo>
                    <a:cubicBezTo>
                      <a:pt x="12455" y="1703"/>
                      <a:pt x="481" y="19"/>
                      <a:pt x="362" y="4"/>
                    </a:cubicBezTo>
                    <a:cubicBezTo>
                      <a:pt x="348" y="2"/>
                      <a:pt x="334" y="1"/>
                      <a:pt x="32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2"/>
              <p:cNvSpPr/>
              <p:nvPr/>
            </p:nvSpPr>
            <p:spPr>
              <a:xfrm>
                <a:off x="7750833" y="1259542"/>
                <a:ext cx="406894" cy="404137"/>
              </a:xfrm>
              <a:custGeom>
                <a:avLst/>
                <a:gdLst/>
                <a:ahLst/>
                <a:cxnLst/>
                <a:rect l="l" t="t" r="r" b="b"/>
                <a:pathLst>
                  <a:path w="20665" h="20525" extrusionOk="0">
                    <a:moveTo>
                      <a:pt x="3629" y="0"/>
                    </a:moveTo>
                    <a:cubicBezTo>
                      <a:pt x="2877" y="0"/>
                      <a:pt x="2307" y="222"/>
                      <a:pt x="1942" y="617"/>
                    </a:cubicBezTo>
                    <a:cubicBezTo>
                      <a:pt x="598" y="2074"/>
                      <a:pt x="1494" y="5213"/>
                      <a:pt x="598" y="9810"/>
                    </a:cubicBezTo>
                    <a:cubicBezTo>
                      <a:pt x="477" y="10425"/>
                      <a:pt x="270" y="11261"/>
                      <a:pt x="0" y="12257"/>
                    </a:cubicBezTo>
                    <a:cubicBezTo>
                      <a:pt x="210" y="12223"/>
                      <a:pt x="446" y="12200"/>
                      <a:pt x="707" y="12200"/>
                    </a:cubicBezTo>
                    <a:cubicBezTo>
                      <a:pt x="1516" y="12200"/>
                      <a:pt x="2556" y="12419"/>
                      <a:pt x="3736" y="13174"/>
                    </a:cubicBezTo>
                    <a:cubicBezTo>
                      <a:pt x="4416" y="13609"/>
                      <a:pt x="5021" y="14150"/>
                      <a:pt x="5531" y="14776"/>
                    </a:cubicBezTo>
                    <a:cubicBezTo>
                      <a:pt x="5976" y="14023"/>
                      <a:pt x="6645" y="13194"/>
                      <a:pt x="7437" y="13061"/>
                    </a:cubicBezTo>
                    <a:cubicBezTo>
                      <a:pt x="7459" y="13057"/>
                      <a:pt x="7484" y="13056"/>
                      <a:pt x="7510" y="13056"/>
                    </a:cubicBezTo>
                    <a:cubicBezTo>
                      <a:pt x="9030" y="13056"/>
                      <a:pt x="16198" y="19351"/>
                      <a:pt x="17190" y="20013"/>
                    </a:cubicBezTo>
                    <a:cubicBezTo>
                      <a:pt x="17620" y="20299"/>
                      <a:pt x="18233" y="20524"/>
                      <a:pt x="18812" y="20524"/>
                    </a:cubicBezTo>
                    <a:cubicBezTo>
                      <a:pt x="19593" y="20524"/>
                      <a:pt x="20312" y="20115"/>
                      <a:pt x="20441" y="18892"/>
                    </a:cubicBezTo>
                    <a:cubicBezTo>
                      <a:pt x="20665" y="16762"/>
                      <a:pt x="18872" y="11493"/>
                      <a:pt x="13154" y="5774"/>
                    </a:cubicBezTo>
                    <a:cubicBezTo>
                      <a:pt x="8985" y="1606"/>
                      <a:pt x="5651" y="0"/>
                      <a:pt x="362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2"/>
              <p:cNvSpPr/>
              <p:nvPr/>
            </p:nvSpPr>
            <p:spPr>
              <a:xfrm>
                <a:off x="7744079" y="1253635"/>
                <a:ext cx="419633" cy="415932"/>
              </a:xfrm>
              <a:custGeom>
                <a:avLst/>
                <a:gdLst/>
                <a:ahLst/>
                <a:cxnLst/>
                <a:rect l="l" t="t" r="r" b="b"/>
                <a:pathLst>
                  <a:path w="21312" h="21124" extrusionOk="0">
                    <a:moveTo>
                      <a:pt x="3975" y="600"/>
                    </a:moveTo>
                    <a:cubicBezTo>
                      <a:pt x="6263" y="600"/>
                      <a:pt x="9715" y="2719"/>
                      <a:pt x="13285" y="6288"/>
                    </a:cubicBezTo>
                    <a:cubicBezTo>
                      <a:pt x="18964" y="11967"/>
                      <a:pt x="20702" y="17097"/>
                      <a:pt x="20485" y="19160"/>
                    </a:cubicBezTo>
                    <a:cubicBezTo>
                      <a:pt x="20419" y="19791"/>
                      <a:pt x="20178" y="20208"/>
                      <a:pt x="19770" y="20399"/>
                    </a:cubicBezTo>
                    <a:cubicBezTo>
                      <a:pt x="19585" y="20486"/>
                      <a:pt x="19374" y="20524"/>
                      <a:pt x="19152" y="20524"/>
                    </a:cubicBezTo>
                    <a:cubicBezTo>
                      <a:pt x="18650" y="20524"/>
                      <a:pt x="18097" y="20328"/>
                      <a:pt x="17700" y="20062"/>
                    </a:cubicBezTo>
                    <a:cubicBezTo>
                      <a:pt x="17456" y="19900"/>
                      <a:pt x="16782" y="19350"/>
                      <a:pt x="15930" y="18652"/>
                    </a:cubicBezTo>
                    <a:cubicBezTo>
                      <a:pt x="11616" y="15123"/>
                      <a:pt x="8882" y="13058"/>
                      <a:pt x="7839" y="13058"/>
                    </a:cubicBezTo>
                    <a:cubicBezTo>
                      <a:pt x="7834" y="13057"/>
                      <a:pt x="7829" y="13057"/>
                      <a:pt x="7825" y="13057"/>
                    </a:cubicBezTo>
                    <a:cubicBezTo>
                      <a:pt x="7793" y="13057"/>
                      <a:pt x="7761" y="13061"/>
                      <a:pt x="7729" y="13066"/>
                    </a:cubicBezTo>
                    <a:cubicBezTo>
                      <a:pt x="6935" y="13198"/>
                      <a:pt x="6288" y="13897"/>
                      <a:pt x="5835" y="14572"/>
                    </a:cubicBezTo>
                    <a:cubicBezTo>
                      <a:pt x="5366" y="14052"/>
                      <a:pt x="4830" y="13598"/>
                      <a:pt x="4240" y="13221"/>
                    </a:cubicBezTo>
                    <a:cubicBezTo>
                      <a:pt x="2999" y="12426"/>
                      <a:pt x="1895" y="12200"/>
                      <a:pt x="1049" y="12200"/>
                    </a:cubicBezTo>
                    <a:cubicBezTo>
                      <a:pt x="944" y="12200"/>
                      <a:pt x="843" y="12204"/>
                      <a:pt x="746" y="12210"/>
                    </a:cubicBezTo>
                    <a:cubicBezTo>
                      <a:pt x="972" y="11367"/>
                      <a:pt x="1135" y="10682"/>
                      <a:pt x="1236" y="10168"/>
                    </a:cubicBezTo>
                    <a:cubicBezTo>
                      <a:pt x="1628" y="8155"/>
                      <a:pt x="1682" y="6400"/>
                      <a:pt x="1724" y="4989"/>
                    </a:cubicBezTo>
                    <a:cubicBezTo>
                      <a:pt x="1780" y="3176"/>
                      <a:pt x="1820" y="1865"/>
                      <a:pt x="2507" y="1122"/>
                    </a:cubicBezTo>
                    <a:cubicBezTo>
                      <a:pt x="2809" y="793"/>
                      <a:pt x="3293" y="614"/>
                      <a:pt x="3904" y="601"/>
                    </a:cubicBezTo>
                    <a:cubicBezTo>
                      <a:pt x="3927" y="601"/>
                      <a:pt x="3951" y="600"/>
                      <a:pt x="3975" y="600"/>
                    </a:cubicBezTo>
                    <a:close/>
                    <a:moveTo>
                      <a:pt x="3973" y="0"/>
                    </a:moveTo>
                    <a:cubicBezTo>
                      <a:pt x="3946" y="0"/>
                      <a:pt x="3919" y="1"/>
                      <a:pt x="3892" y="1"/>
                    </a:cubicBezTo>
                    <a:cubicBezTo>
                      <a:pt x="3113" y="17"/>
                      <a:pt x="2481" y="262"/>
                      <a:pt x="2065" y="714"/>
                    </a:cubicBezTo>
                    <a:cubicBezTo>
                      <a:pt x="1225" y="1623"/>
                      <a:pt x="1183" y="3027"/>
                      <a:pt x="1123" y="4971"/>
                    </a:cubicBezTo>
                    <a:cubicBezTo>
                      <a:pt x="1081" y="6360"/>
                      <a:pt x="1028" y="8089"/>
                      <a:pt x="645" y="10053"/>
                    </a:cubicBezTo>
                    <a:cubicBezTo>
                      <a:pt x="532" y="10637"/>
                      <a:pt x="332" y="11452"/>
                      <a:pt x="53" y="12479"/>
                    </a:cubicBezTo>
                    <a:cubicBezTo>
                      <a:pt x="0" y="12674"/>
                      <a:pt x="149" y="12859"/>
                      <a:pt x="342" y="12859"/>
                    </a:cubicBezTo>
                    <a:cubicBezTo>
                      <a:pt x="358" y="12859"/>
                      <a:pt x="375" y="12858"/>
                      <a:pt x="392" y="12855"/>
                    </a:cubicBezTo>
                    <a:cubicBezTo>
                      <a:pt x="584" y="12823"/>
                      <a:pt x="803" y="12802"/>
                      <a:pt x="1047" y="12802"/>
                    </a:cubicBezTo>
                    <a:cubicBezTo>
                      <a:pt x="1801" y="12802"/>
                      <a:pt x="2790" y="13005"/>
                      <a:pt x="3918" y="13728"/>
                    </a:cubicBezTo>
                    <a:cubicBezTo>
                      <a:pt x="4570" y="14146"/>
                      <a:pt x="5152" y="14665"/>
                      <a:pt x="5642" y="15267"/>
                    </a:cubicBezTo>
                    <a:cubicBezTo>
                      <a:pt x="5701" y="15336"/>
                      <a:pt x="5787" y="15376"/>
                      <a:pt x="5878" y="15376"/>
                    </a:cubicBezTo>
                    <a:cubicBezTo>
                      <a:pt x="5884" y="15376"/>
                      <a:pt x="5890" y="15376"/>
                      <a:pt x="5897" y="15376"/>
                    </a:cubicBezTo>
                    <a:cubicBezTo>
                      <a:pt x="5995" y="15367"/>
                      <a:pt x="6083" y="15313"/>
                      <a:pt x="6133" y="15229"/>
                    </a:cubicBezTo>
                    <a:cubicBezTo>
                      <a:pt x="6677" y="14307"/>
                      <a:pt x="7279" y="13750"/>
                      <a:pt x="7828" y="13659"/>
                    </a:cubicBezTo>
                    <a:cubicBezTo>
                      <a:pt x="7843" y="13656"/>
                      <a:pt x="7860" y="13655"/>
                      <a:pt x="7878" y="13655"/>
                    </a:cubicBezTo>
                    <a:cubicBezTo>
                      <a:pt x="8878" y="13655"/>
                      <a:pt x="13535" y="17469"/>
                      <a:pt x="15549" y="19116"/>
                    </a:cubicBezTo>
                    <a:cubicBezTo>
                      <a:pt x="16448" y="19853"/>
                      <a:pt x="17099" y="20384"/>
                      <a:pt x="17367" y="20563"/>
                    </a:cubicBezTo>
                    <a:cubicBezTo>
                      <a:pt x="17837" y="20877"/>
                      <a:pt x="18511" y="21124"/>
                      <a:pt x="19158" y="21124"/>
                    </a:cubicBezTo>
                    <a:cubicBezTo>
                      <a:pt x="19461" y="21124"/>
                      <a:pt x="19758" y="21070"/>
                      <a:pt x="20025" y="20943"/>
                    </a:cubicBezTo>
                    <a:cubicBezTo>
                      <a:pt x="20445" y="20747"/>
                      <a:pt x="20970" y="20288"/>
                      <a:pt x="21083" y="19223"/>
                    </a:cubicBezTo>
                    <a:cubicBezTo>
                      <a:pt x="21311" y="17045"/>
                      <a:pt x="19536" y="11691"/>
                      <a:pt x="13709" y="5862"/>
                    </a:cubicBezTo>
                    <a:cubicBezTo>
                      <a:pt x="9976" y="2130"/>
                      <a:pt x="6435" y="0"/>
                      <a:pt x="397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2"/>
              <p:cNvSpPr/>
              <p:nvPr/>
            </p:nvSpPr>
            <p:spPr>
              <a:xfrm>
                <a:off x="6758201" y="1230441"/>
                <a:ext cx="400770" cy="507943"/>
              </a:xfrm>
              <a:custGeom>
                <a:avLst/>
                <a:gdLst/>
                <a:ahLst/>
                <a:cxnLst/>
                <a:rect l="l" t="t" r="r" b="b"/>
                <a:pathLst>
                  <a:path w="20354" h="25797" extrusionOk="0">
                    <a:moveTo>
                      <a:pt x="18098" y="0"/>
                    </a:moveTo>
                    <a:cubicBezTo>
                      <a:pt x="17013" y="0"/>
                      <a:pt x="15659" y="521"/>
                      <a:pt x="14350" y="974"/>
                    </a:cubicBezTo>
                    <a:cubicBezTo>
                      <a:pt x="11435" y="1983"/>
                      <a:pt x="3587" y="9607"/>
                      <a:pt x="1793" y="14428"/>
                    </a:cubicBezTo>
                    <a:cubicBezTo>
                      <a:pt x="0" y="19249"/>
                      <a:pt x="1569" y="20818"/>
                      <a:pt x="4709" y="23733"/>
                    </a:cubicBezTo>
                    <a:cubicBezTo>
                      <a:pt x="5330" y="24310"/>
                      <a:pt x="5977" y="25008"/>
                      <a:pt x="6632" y="25797"/>
                    </a:cubicBezTo>
                    <a:cubicBezTo>
                      <a:pt x="8965" y="25770"/>
                      <a:pt x="12190" y="24947"/>
                      <a:pt x="14399" y="21219"/>
                    </a:cubicBezTo>
                    <a:cubicBezTo>
                      <a:pt x="13912" y="20287"/>
                      <a:pt x="13538" y="19518"/>
                      <a:pt x="13341" y="19025"/>
                    </a:cubicBezTo>
                    <a:cubicBezTo>
                      <a:pt x="12444" y="16782"/>
                      <a:pt x="12557" y="14540"/>
                      <a:pt x="13229" y="12971"/>
                    </a:cubicBezTo>
                    <a:cubicBezTo>
                      <a:pt x="13902" y="11401"/>
                      <a:pt x="20180" y="8261"/>
                      <a:pt x="20292" y="3440"/>
                    </a:cubicBezTo>
                    <a:cubicBezTo>
                      <a:pt x="20354" y="784"/>
                      <a:pt x="19429" y="0"/>
                      <a:pt x="18098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2"/>
              <p:cNvSpPr/>
              <p:nvPr/>
            </p:nvSpPr>
            <p:spPr>
              <a:xfrm>
                <a:off x="6750640" y="1224553"/>
                <a:ext cx="413785" cy="519737"/>
              </a:xfrm>
              <a:custGeom>
                <a:avLst/>
                <a:gdLst/>
                <a:ahLst/>
                <a:cxnLst/>
                <a:rect l="l" t="t" r="r" b="b"/>
                <a:pathLst>
                  <a:path w="21015" h="26396" extrusionOk="0">
                    <a:moveTo>
                      <a:pt x="18481" y="600"/>
                    </a:moveTo>
                    <a:cubicBezTo>
                      <a:pt x="18899" y="600"/>
                      <a:pt x="19265" y="685"/>
                      <a:pt x="19553" y="895"/>
                    </a:cubicBezTo>
                    <a:cubicBezTo>
                      <a:pt x="20133" y="1316"/>
                      <a:pt x="20409" y="2271"/>
                      <a:pt x="20376" y="3732"/>
                    </a:cubicBezTo>
                    <a:cubicBezTo>
                      <a:pt x="20302" y="6899"/>
                      <a:pt x="17444" y="9319"/>
                      <a:pt x="15356" y="11086"/>
                    </a:cubicBezTo>
                    <a:cubicBezTo>
                      <a:pt x="14362" y="11926"/>
                      <a:pt x="13576" y="12591"/>
                      <a:pt x="13337" y="13151"/>
                    </a:cubicBezTo>
                    <a:cubicBezTo>
                      <a:pt x="12558" y="14967"/>
                      <a:pt x="12598" y="17317"/>
                      <a:pt x="13446" y="19435"/>
                    </a:cubicBezTo>
                    <a:cubicBezTo>
                      <a:pt x="13631" y="19897"/>
                      <a:pt x="13973" y="20612"/>
                      <a:pt x="14439" y="21509"/>
                    </a:cubicBezTo>
                    <a:cubicBezTo>
                      <a:pt x="12345" y="24927"/>
                      <a:pt x="9357" y="25736"/>
                      <a:pt x="7155" y="25792"/>
                    </a:cubicBezTo>
                    <a:cubicBezTo>
                      <a:pt x="6510" y="25024"/>
                      <a:pt x="5886" y="24358"/>
                      <a:pt x="5297" y="23812"/>
                    </a:cubicBezTo>
                    <a:cubicBezTo>
                      <a:pt x="2240" y="20973"/>
                      <a:pt x="705" y="19548"/>
                      <a:pt x="2459" y="14831"/>
                    </a:cubicBezTo>
                    <a:cubicBezTo>
                      <a:pt x="4226" y="10083"/>
                      <a:pt x="11940" y="2558"/>
                      <a:pt x="14832" y="1558"/>
                    </a:cubicBezTo>
                    <a:lnTo>
                      <a:pt x="15262" y="1407"/>
                    </a:lnTo>
                    <a:cubicBezTo>
                      <a:pt x="16400" y="1008"/>
                      <a:pt x="17565" y="600"/>
                      <a:pt x="18481" y="600"/>
                    </a:cubicBezTo>
                    <a:close/>
                    <a:moveTo>
                      <a:pt x="18484" y="1"/>
                    </a:moveTo>
                    <a:cubicBezTo>
                      <a:pt x="17459" y="1"/>
                      <a:pt x="16247" y="425"/>
                      <a:pt x="15063" y="840"/>
                    </a:cubicBezTo>
                    <a:lnTo>
                      <a:pt x="14635" y="990"/>
                    </a:lnTo>
                    <a:cubicBezTo>
                      <a:pt x="11652" y="2022"/>
                      <a:pt x="3708" y="9751"/>
                      <a:pt x="1895" y="14622"/>
                    </a:cubicBezTo>
                    <a:cubicBezTo>
                      <a:pt x="0" y="19715"/>
                      <a:pt x="1840" y="21422"/>
                      <a:pt x="4888" y="24252"/>
                    </a:cubicBezTo>
                    <a:cubicBezTo>
                      <a:pt x="5485" y="24807"/>
                      <a:pt x="6124" y="25492"/>
                      <a:pt x="6785" y="26287"/>
                    </a:cubicBezTo>
                    <a:cubicBezTo>
                      <a:pt x="6842" y="26356"/>
                      <a:pt x="6927" y="26396"/>
                      <a:pt x="7016" y="26396"/>
                    </a:cubicBezTo>
                    <a:lnTo>
                      <a:pt x="7019" y="26396"/>
                    </a:lnTo>
                    <a:cubicBezTo>
                      <a:pt x="9418" y="26369"/>
                      <a:pt x="12757" y="25528"/>
                      <a:pt x="15043" y="21672"/>
                    </a:cubicBezTo>
                    <a:cubicBezTo>
                      <a:pt x="15095" y="21582"/>
                      <a:pt x="15098" y="21472"/>
                      <a:pt x="15050" y="21379"/>
                    </a:cubicBezTo>
                    <a:cubicBezTo>
                      <a:pt x="14554" y="20431"/>
                      <a:pt x="14191" y="19682"/>
                      <a:pt x="14004" y="19212"/>
                    </a:cubicBezTo>
                    <a:cubicBezTo>
                      <a:pt x="13216" y="17239"/>
                      <a:pt x="13172" y="15061"/>
                      <a:pt x="13889" y="13388"/>
                    </a:cubicBezTo>
                    <a:cubicBezTo>
                      <a:pt x="14073" y="12958"/>
                      <a:pt x="14848" y="12303"/>
                      <a:pt x="15743" y="11544"/>
                    </a:cubicBezTo>
                    <a:cubicBezTo>
                      <a:pt x="17795" y="9809"/>
                      <a:pt x="20896" y="7184"/>
                      <a:pt x="20976" y="3748"/>
                    </a:cubicBezTo>
                    <a:cubicBezTo>
                      <a:pt x="21015" y="2052"/>
                      <a:pt x="20665" y="960"/>
                      <a:pt x="19905" y="409"/>
                    </a:cubicBezTo>
                    <a:cubicBezTo>
                      <a:pt x="19502" y="116"/>
                      <a:pt x="19018" y="1"/>
                      <a:pt x="1848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2"/>
              <p:cNvSpPr/>
              <p:nvPr/>
            </p:nvSpPr>
            <p:spPr>
              <a:xfrm>
                <a:off x="6765782" y="1230441"/>
                <a:ext cx="393190" cy="433062"/>
              </a:xfrm>
              <a:custGeom>
                <a:avLst/>
                <a:gdLst/>
                <a:ahLst/>
                <a:cxnLst/>
                <a:rect l="l" t="t" r="r" b="b"/>
                <a:pathLst>
                  <a:path w="19969" h="21994" extrusionOk="0">
                    <a:moveTo>
                      <a:pt x="17712" y="1"/>
                    </a:moveTo>
                    <a:cubicBezTo>
                      <a:pt x="16628" y="1"/>
                      <a:pt x="15274" y="521"/>
                      <a:pt x="13965" y="974"/>
                    </a:cubicBezTo>
                    <a:cubicBezTo>
                      <a:pt x="11050" y="1983"/>
                      <a:pt x="3202" y="9607"/>
                      <a:pt x="1408" y="14428"/>
                    </a:cubicBezTo>
                    <a:cubicBezTo>
                      <a:pt x="1" y="18211"/>
                      <a:pt x="671" y="19992"/>
                      <a:pt x="2538" y="21993"/>
                    </a:cubicBezTo>
                    <a:cubicBezTo>
                      <a:pt x="3210" y="21823"/>
                      <a:pt x="4004" y="21479"/>
                      <a:pt x="4883" y="20818"/>
                    </a:cubicBezTo>
                    <a:cubicBezTo>
                      <a:pt x="7575" y="18800"/>
                      <a:pt x="8695" y="15213"/>
                      <a:pt x="10378" y="13980"/>
                    </a:cubicBezTo>
                    <a:cubicBezTo>
                      <a:pt x="11334" y="13278"/>
                      <a:pt x="13055" y="12176"/>
                      <a:pt x="14793" y="11006"/>
                    </a:cubicBezTo>
                    <a:cubicBezTo>
                      <a:pt x="16871" y="9246"/>
                      <a:pt x="19830" y="6738"/>
                      <a:pt x="19906" y="3441"/>
                    </a:cubicBezTo>
                    <a:cubicBezTo>
                      <a:pt x="19968" y="785"/>
                      <a:pt x="19043" y="1"/>
                      <a:pt x="177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2"/>
              <p:cNvSpPr/>
              <p:nvPr/>
            </p:nvSpPr>
            <p:spPr>
              <a:xfrm>
                <a:off x="6758870" y="1224553"/>
                <a:ext cx="405555" cy="444856"/>
              </a:xfrm>
              <a:custGeom>
                <a:avLst/>
                <a:gdLst/>
                <a:ahLst/>
                <a:cxnLst/>
                <a:rect l="l" t="t" r="r" b="b"/>
                <a:pathLst>
                  <a:path w="20597" h="22593" extrusionOk="0">
                    <a:moveTo>
                      <a:pt x="18063" y="601"/>
                    </a:moveTo>
                    <a:cubicBezTo>
                      <a:pt x="18480" y="601"/>
                      <a:pt x="18846" y="686"/>
                      <a:pt x="19134" y="895"/>
                    </a:cubicBezTo>
                    <a:cubicBezTo>
                      <a:pt x="19713" y="1316"/>
                      <a:pt x="19991" y="2271"/>
                      <a:pt x="19957" y="3733"/>
                    </a:cubicBezTo>
                    <a:cubicBezTo>
                      <a:pt x="19883" y="6900"/>
                      <a:pt x="17032" y="9313"/>
                      <a:pt x="14976" y="11056"/>
                    </a:cubicBezTo>
                    <a:cubicBezTo>
                      <a:pt x="14371" y="11463"/>
                      <a:pt x="13766" y="11863"/>
                      <a:pt x="13197" y="12240"/>
                    </a:cubicBezTo>
                    <a:cubicBezTo>
                      <a:pt x="12115" y="12957"/>
                      <a:pt x="11180" y="13574"/>
                      <a:pt x="10551" y="14037"/>
                    </a:cubicBezTo>
                    <a:cubicBezTo>
                      <a:pt x="9758" y="14618"/>
                      <a:pt x="9120" y="15634"/>
                      <a:pt x="8380" y="16810"/>
                    </a:cubicBezTo>
                    <a:cubicBezTo>
                      <a:pt x="7501" y="18205"/>
                      <a:pt x="6508" y="19788"/>
                      <a:pt x="5055" y="20877"/>
                    </a:cubicBezTo>
                    <a:cubicBezTo>
                      <a:pt x="4368" y="21392"/>
                      <a:pt x="3673" y="21754"/>
                      <a:pt x="2986" y="21954"/>
                    </a:cubicBezTo>
                    <a:cubicBezTo>
                      <a:pt x="1293" y="20097"/>
                      <a:pt x="698" y="18441"/>
                      <a:pt x="2041" y="14832"/>
                    </a:cubicBezTo>
                    <a:cubicBezTo>
                      <a:pt x="3808" y="10083"/>
                      <a:pt x="11522" y="2560"/>
                      <a:pt x="14414" y="1558"/>
                    </a:cubicBezTo>
                    <a:lnTo>
                      <a:pt x="14843" y="1408"/>
                    </a:lnTo>
                    <a:cubicBezTo>
                      <a:pt x="15982" y="1009"/>
                      <a:pt x="17147" y="601"/>
                      <a:pt x="18063" y="601"/>
                    </a:cubicBezTo>
                    <a:close/>
                    <a:moveTo>
                      <a:pt x="18066" y="1"/>
                    </a:moveTo>
                    <a:cubicBezTo>
                      <a:pt x="17041" y="1"/>
                      <a:pt x="15829" y="425"/>
                      <a:pt x="14645" y="840"/>
                    </a:cubicBezTo>
                    <a:lnTo>
                      <a:pt x="14217" y="990"/>
                    </a:lnTo>
                    <a:cubicBezTo>
                      <a:pt x="11234" y="2022"/>
                      <a:pt x="3290" y="9751"/>
                      <a:pt x="1477" y="14622"/>
                    </a:cubicBezTo>
                    <a:cubicBezTo>
                      <a:pt x="1" y="18588"/>
                      <a:pt x="757" y="20450"/>
                      <a:pt x="2669" y="22496"/>
                    </a:cubicBezTo>
                    <a:cubicBezTo>
                      <a:pt x="2726" y="22558"/>
                      <a:pt x="2805" y="22592"/>
                      <a:pt x="2889" y="22592"/>
                    </a:cubicBezTo>
                    <a:cubicBezTo>
                      <a:pt x="2913" y="22592"/>
                      <a:pt x="2938" y="22589"/>
                      <a:pt x="2961" y="22583"/>
                    </a:cubicBezTo>
                    <a:cubicBezTo>
                      <a:pt x="3782" y="22377"/>
                      <a:pt x="4606" y="21964"/>
                      <a:pt x="5415" y="21358"/>
                    </a:cubicBezTo>
                    <a:cubicBezTo>
                      <a:pt x="6956" y="20202"/>
                      <a:pt x="7983" y="18569"/>
                      <a:pt x="8889" y="17129"/>
                    </a:cubicBezTo>
                    <a:cubicBezTo>
                      <a:pt x="9595" y="16005"/>
                      <a:pt x="10206" y="15035"/>
                      <a:pt x="10905" y="14520"/>
                    </a:cubicBezTo>
                    <a:cubicBezTo>
                      <a:pt x="11523" y="14068"/>
                      <a:pt x="12453" y="13452"/>
                      <a:pt x="13528" y="12741"/>
                    </a:cubicBezTo>
                    <a:cubicBezTo>
                      <a:pt x="14099" y="12363"/>
                      <a:pt x="14704" y="11963"/>
                      <a:pt x="15337" y="11534"/>
                    </a:cubicBezTo>
                    <a:cubicBezTo>
                      <a:pt x="17385" y="9802"/>
                      <a:pt x="20478" y="7184"/>
                      <a:pt x="20558" y="3748"/>
                    </a:cubicBezTo>
                    <a:cubicBezTo>
                      <a:pt x="20597" y="2052"/>
                      <a:pt x="20247" y="960"/>
                      <a:pt x="19487" y="409"/>
                    </a:cubicBezTo>
                    <a:cubicBezTo>
                      <a:pt x="19085" y="116"/>
                      <a:pt x="18601" y="1"/>
                      <a:pt x="1806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2"/>
              <p:cNvSpPr/>
              <p:nvPr/>
            </p:nvSpPr>
            <p:spPr>
              <a:xfrm>
                <a:off x="6773795" y="1230441"/>
                <a:ext cx="385176" cy="400396"/>
              </a:xfrm>
              <a:custGeom>
                <a:avLst/>
                <a:gdLst/>
                <a:ahLst/>
                <a:cxnLst/>
                <a:rect l="l" t="t" r="r" b="b"/>
                <a:pathLst>
                  <a:path w="19562" h="20335" extrusionOk="0">
                    <a:moveTo>
                      <a:pt x="17305" y="1"/>
                    </a:moveTo>
                    <a:cubicBezTo>
                      <a:pt x="16221" y="1"/>
                      <a:pt x="14867" y="521"/>
                      <a:pt x="13558" y="974"/>
                    </a:cubicBezTo>
                    <a:cubicBezTo>
                      <a:pt x="10643" y="1983"/>
                      <a:pt x="2795" y="9607"/>
                      <a:pt x="1001" y="14428"/>
                    </a:cubicBezTo>
                    <a:cubicBezTo>
                      <a:pt x="1" y="17118"/>
                      <a:pt x="49" y="18794"/>
                      <a:pt x="830" y="20259"/>
                    </a:cubicBezTo>
                    <a:cubicBezTo>
                      <a:pt x="1067" y="20307"/>
                      <a:pt x="1315" y="20335"/>
                      <a:pt x="1574" y="20335"/>
                    </a:cubicBezTo>
                    <a:cubicBezTo>
                      <a:pt x="2370" y="20335"/>
                      <a:pt x="3270" y="20075"/>
                      <a:pt x="4253" y="19361"/>
                    </a:cubicBezTo>
                    <a:cubicBezTo>
                      <a:pt x="7953" y="16670"/>
                      <a:pt x="6607" y="13867"/>
                      <a:pt x="9858" y="12297"/>
                    </a:cubicBezTo>
                    <a:cubicBezTo>
                      <a:pt x="12498" y="11023"/>
                      <a:pt x="16320" y="8566"/>
                      <a:pt x="18925" y="5827"/>
                    </a:cubicBezTo>
                    <a:cubicBezTo>
                      <a:pt x="19263" y="5082"/>
                      <a:pt x="19481" y="4289"/>
                      <a:pt x="19500" y="3441"/>
                    </a:cubicBezTo>
                    <a:cubicBezTo>
                      <a:pt x="19562" y="785"/>
                      <a:pt x="18636" y="1"/>
                      <a:pt x="173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2"/>
              <p:cNvSpPr/>
              <p:nvPr/>
            </p:nvSpPr>
            <p:spPr>
              <a:xfrm>
                <a:off x="6767790" y="1224553"/>
                <a:ext cx="396655" cy="412190"/>
              </a:xfrm>
              <a:custGeom>
                <a:avLst/>
                <a:gdLst/>
                <a:ahLst/>
                <a:cxnLst/>
                <a:rect l="l" t="t" r="r" b="b"/>
                <a:pathLst>
                  <a:path w="20145" h="20934" extrusionOk="0">
                    <a:moveTo>
                      <a:pt x="17610" y="600"/>
                    </a:moveTo>
                    <a:cubicBezTo>
                      <a:pt x="18028" y="600"/>
                      <a:pt x="18394" y="685"/>
                      <a:pt x="18682" y="895"/>
                    </a:cubicBezTo>
                    <a:cubicBezTo>
                      <a:pt x="19262" y="1316"/>
                      <a:pt x="19538" y="2271"/>
                      <a:pt x="19505" y="3733"/>
                    </a:cubicBezTo>
                    <a:cubicBezTo>
                      <a:pt x="19488" y="4468"/>
                      <a:pt x="19315" y="5196"/>
                      <a:pt x="18977" y="5956"/>
                    </a:cubicBezTo>
                    <a:cubicBezTo>
                      <a:pt x="16290" y="8768"/>
                      <a:pt x="12485" y="11142"/>
                      <a:pt x="10033" y="12326"/>
                    </a:cubicBezTo>
                    <a:cubicBezTo>
                      <a:pt x="8300" y="13163"/>
                      <a:pt x="7789" y="14347"/>
                      <a:pt x="7247" y="15602"/>
                    </a:cubicBezTo>
                    <a:cubicBezTo>
                      <a:pt x="6712" y="16842"/>
                      <a:pt x="6158" y="18125"/>
                      <a:pt x="4382" y="19417"/>
                    </a:cubicBezTo>
                    <a:cubicBezTo>
                      <a:pt x="3544" y="20026"/>
                      <a:pt x="2701" y="20332"/>
                      <a:pt x="1873" y="20332"/>
                    </a:cubicBezTo>
                    <a:cubicBezTo>
                      <a:pt x="1693" y="20332"/>
                      <a:pt x="1514" y="20318"/>
                      <a:pt x="1336" y="20289"/>
                    </a:cubicBezTo>
                    <a:cubicBezTo>
                      <a:pt x="623" y="18856"/>
                      <a:pt x="703" y="17213"/>
                      <a:pt x="1588" y="14831"/>
                    </a:cubicBezTo>
                    <a:cubicBezTo>
                      <a:pt x="3355" y="10083"/>
                      <a:pt x="11069" y="2558"/>
                      <a:pt x="13961" y="1558"/>
                    </a:cubicBezTo>
                    <a:lnTo>
                      <a:pt x="14391" y="1407"/>
                    </a:lnTo>
                    <a:cubicBezTo>
                      <a:pt x="15530" y="1008"/>
                      <a:pt x="16695" y="600"/>
                      <a:pt x="17610" y="600"/>
                    </a:cubicBezTo>
                    <a:close/>
                    <a:moveTo>
                      <a:pt x="17614" y="1"/>
                    </a:moveTo>
                    <a:cubicBezTo>
                      <a:pt x="16589" y="1"/>
                      <a:pt x="15377" y="425"/>
                      <a:pt x="14192" y="840"/>
                    </a:cubicBezTo>
                    <a:lnTo>
                      <a:pt x="13765" y="990"/>
                    </a:lnTo>
                    <a:cubicBezTo>
                      <a:pt x="10781" y="2022"/>
                      <a:pt x="2838" y="9751"/>
                      <a:pt x="1025" y="14622"/>
                    </a:cubicBezTo>
                    <a:cubicBezTo>
                      <a:pt x="46" y="17252"/>
                      <a:pt x="1" y="19070"/>
                      <a:pt x="871" y="20700"/>
                    </a:cubicBezTo>
                    <a:cubicBezTo>
                      <a:pt x="913" y="20778"/>
                      <a:pt x="988" y="20834"/>
                      <a:pt x="1076" y="20852"/>
                    </a:cubicBezTo>
                    <a:cubicBezTo>
                      <a:pt x="1341" y="20906"/>
                      <a:pt x="1610" y="20934"/>
                      <a:pt x="1880" y="20934"/>
                    </a:cubicBezTo>
                    <a:cubicBezTo>
                      <a:pt x="2835" y="20934"/>
                      <a:pt x="3791" y="20589"/>
                      <a:pt x="4735" y="19902"/>
                    </a:cubicBezTo>
                    <a:cubicBezTo>
                      <a:pt x="6645" y="18514"/>
                      <a:pt x="7258" y="17093"/>
                      <a:pt x="7800" y="15840"/>
                    </a:cubicBezTo>
                    <a:cubicBezTo>
                      <a:pt x="8317" y="14641"/>
                      <a:pt x="8764" y="13607"/>
                      <a:pt x="10295" y="12868"/>
                    </a:cubicBezTo>
                    <a:cubicBezTo>
                      <a:pt x="12802" y="11657"/>
                      <a:pt x="16703" y="9219"/>
                      <a:pt x="19448" y="6333"/>
                    </a:cubicBezTo>
                    <a:cubicBezTo>
                      <a:pt x="19470" y="6309"/>
                      <a:pt x="19489" y="6281"/>
                      <a:pt x="19504" y="6250"/>
                    </a:cubicBezTo>
                    <a:cubicBezTo>
                      <a:pt x="19889" y="5398"/>
                      <a:pt x="20086" y="4579"/>
                      <a:pt x="20106" y="3746"/>
                    </a:cubicBezTo>
                    <a:cubicBezTo>
                      <a:pt x="20145" y="2052"/>
                      <a:pt x="19794" y="960"/>
                      <a:pt x="19035" y="409"/>
                    </a:cubicBezTo>
                    <a:cubicBezTo>
                      <a:pt x="18632" y="116"/>
                      <a:pt x="18148" y="1"/>
                      <a:pt x="1761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2"/>
              <p:cNvSpPr/>
              <p:nvPr/>
            </p:nvSpPr>
            <p:spPr>
              <a:xfrm>
                <a:off x="7775308" y="1259542"/>
                <a:ext cx="382419" cy="403960"/>
              </a:xfrm>
              <a:custGeom>
                <a:avLst/>
                <a:gdLst/>
                <a:ahLst/>
                <a:cxnLst/>
                <a:rect l="l" t="t" r="r" b="b"/>
                <a:pathLst>
                  <a:path w="19422" h="20516" extrusionOk="0">
                    <a:moveTo>
                      <a:pt x="2386" y="0"/>
                    </a:moveTo>
                    <a:cubicBezTo>
                      <a:pt x="1634" y="0"/>
                      <a:pt x="1064" y="222"/>
                      <a:pt x="699" y="617"/>
                    </a:cubicBezTo>
                    <a:cubicBezTo>
                      <a:pt x="312" y="1039"/>
                      <a:pt x="112" y="1604"/>
                      <a:pt x="1" y="2301"/>
                    </a:cubicBezTo>
                    <a:cubicBezTo>
                      <a:pt x="492" y="2127"/>
                      <a:pt x="1141" y="1979"/>
                      <a:pt x="1931" y="1979"/>
                    </a:cubicBezTo>
                    <a:cubicBezTo>
                      <a:pt x="2837" y="1979"/>
                      <a:pt x="3930" y="2174"/>
                      <a:pt x="5185" y="2747"/>
                    </a:cubicBezTo>
                    <a:cubicBezTo>
                      <a:pt x="9108" y="4541"/>
                      <a:pt x="16283" y="13509"/>
                      <a:pt x="17404" y="15977"/>
                    </a:cubicBezTo>
                    <a:cubicBezTo>
                      <a:pt x="18058" y="17414"/>
                      <a:pt x="17873" y="19191"/>
                      <a:pt x="17717" y="20515"/>
                    </a:cubicBezTo>
                    <a:cubicBezTo>
                      <a:pt x="18439" y="20464"/>
                      <a:pt x="19078" y="20036"/>
                      <a:pt x="19198" y="18892"/>
                    </a:cubicBezTo>
                    <a:cubicBezTo>
                      <a:pt x="19422" y="16762"/>
                      <a:pt x="17629" y="11493"/>
                      <a:pt x="11911" y="5774"/>
                    </a:cubicBezTo>
                    <a:cubicBezTo>
                      <a:pt x="7742" y="1606"/>
                      <a:pt x="4408" y="0"/>
                      <a:pt x="23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2"/>
              <p:cNvSpPr/>
              <p:nvPr/>
            </p:nvSpPr>
            <p:spPr>
              <a:xfrm>
                <a:off x="7768869" y="1253635"/>
                <a:ext cx="394863" cy="415794"/>
              </a:xfrm>
              <a:custGeom>
                <a:avLst/>
                <a:gdLst/>
                <a:ahLst/>
                <a:cxnLst/>
                <a:rect l="l" t="t" r="r" b="b"/>
                <a:pathLst>
                  <a:path w="20054" h="21117" extrusionOk="0">
                    <a:moveTo>
                      <a:pt x="2719" y="600"/>
                    </a:moveTo>
                    <a:cubicBezTo>
                      <a:pt x="5007" y="600"/>
                      <a:pt x="8458" y="2719"/>
                      <a:pt x="12026" y="6286"/>
                    </a:cubicBezTo>
                    <a:cubicBezTo>
                      <a:pt x="17706" y="11966"/>
                      <a:pt x="19444" y="17096"/>
                      <a:pt x="19227" y="19159"/>
                    </a:cubicBezTo>
                    <a:cubicBezTo>
                      <a:pt x="19154" y="19850"/>
                      <a:pt x="18874" y="20281"/>
                      <a:pt x="18390" y="20444"/>
                    </a:cubicBezTo>
                    <a:cubicBezTo>
                      <a:pt x="18522" y="19257"/>
                      <a:pt x="18638" y="17544"/>
                      <a:pt x="18006" y="16152"/>
                    </a:cubicBezTo>
                    <a:cubicBezTo>
                      <a:pt x="16832" y="13571"/>
                      <a:pt x="9627" y="4597"/>
                      <a:pt x="5637" y="2773"/>
                    </a:cubicBezTo>
                    <a:cubicBezTo>
                      <a:pt x="4341" y="2182"/>
                      <a:pt x="3207" y="1978"/>
                      <a:pt x="2258" y="1978"/>
                    </a:cubicBezTo>
                    <a:cubicBezTo>
                      <a:pt x="2253" y="1978"/>
                      <a:pt x="2249" y="1978"/>
                      <a:pt x="2244" y="1978"/>
                    </a:cubicBezTo>
                    <a:cubicBezTo>
                      <a:pt x="1731" y="1978"/>
                      <a:pt x="1221" y="2042"/>
                      <a:pt x="724" y="2167"/>
                    </a:cubicBezTo>
                    <a:cubicBezTo>
                      <a:pt x="841" y="1712"/>
                      <a:pt x="1010" y="1380"/>
                      <a:pt x="1248" y="1120"/>
                    </a:cubicBezTo>
                    <a:cubicBezTo>
                      <a:pt x="1551" y="793"/>
                      <a:pt x="2034" y="613"/>
                      <a:pt x="2646" y="601"/>
                    </a:cubicBezTo>
                    <a:cubicBezTo>
                      <a:pt x="2670" y="601"/>
                      <a:pt x="2695" y="600"/>
                      <a:pt x="2719" y="600"/>
                    </a:cubicBezTo>
                    <a:close/>
                    <a:moveTo>
                      <a:pt x="2714" y="0"/>
                    </a:moveTo>
                    <a:cubicBezTo>
                      <a:pt x="2687" y="0"/>
                      <a:pt x="2660" y="1"/>
                      <a:pt x="2633" y="1"/>
                    </a:cubicBezTo>
                    <a:cubicBezTo>
                      <a:pt x="1854" y="17"/>
                      <a:pt x="1222" y="263"/>
                      <a:pt x="806" y="714"/>
                    </a:cubicBezTo>
                    <a:cubicBezTo>
                      <a:pt x="410" y="1143"/>
                      <a:pt x="164" y="1728"/>
                      <a:pt x="30" y="2554"/>
                    </a:cubicBezTo>
                    <a:cubicBezTo>
                      <a:pt x="0" y="2743"/>
                      <a:pt x="150" y="2903"/>
                      <a:pt x="327" y="2903"/>
                    </a:cubicBezTo>
                    <a:cubicBezTo>
                      <a:pt x="360" y="2903"/>
                      <a:pt x="394" y="2897"/>
                      <a:pt x="429" y="2885"/>
                    </a:cubicBezTo>
                    <a:cubicBezTo>
                      <a:pt x="901" y="2717"/>
                      <a:pt x="1515" y="2580"/>
                      <a:pt x="2257" y="2580"/>
                    </a:cubicBezTo>
                    <a:cubicBezTo>
                      <a:pt x="3129" y="2580"/>
                      <a:pt x="4178" y="2770"/>
                      <a:pt x="5386" y="3321"/>
                    </a:cubicBezTo>
                    <a:cubicBezTo>
                      <a:pt x="9187" y="5058"/>
                      <a:pt x="16341" y="13945"/>
                      <a:pt x="17458" y="16401"/>
                    </a:cubicBezTo>
                    <a:cubicBezTo>
                      <a:pt x="18097" y="17809"/>
                      <a:pt x="17886" y="19598"/>
                      <a:pt x="17746" y="20780"/>
                    </a:cubicBezTo>
                    <a:cubicBezTo>
                      <a:pt x="17724" y="20959"/>
                      <a:pt x="17864" y="21117"/>
                      <a:pt x="18044" y="21117"/>
                    </a:cubicBezTo>
                    <a:cubicBezTo>
                      <a:pt x="18051" y="21117"/>
                      <a:pt x="18058" y="21115"/>
                      <a:pt x="18065" y="21115"/>
                    </a:cubicBezTo>
                    <a:cubicBezTo>
                      <a:pt x="18653" y="21074"/>
                      <a:pt x="19661" y="20774"/>
                      <a:pt x="19824" y="19223"/>
                    </a:cubicBezTo>
                    <a:cubicBezTo>
                      <a:pt x="20054" y="17045"/>
                      <a:pt x="18279" y="11691"/>
                      <a:pt x="12450" y="5862"/>
                    </a:cubicBezTo>
                    <a:cubicBezTo>
                      <a:pt x="8717" y="2130"/>
                      <a:pt x="5176" y="0"/>
                      <a:pt x="2714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2"/>
              <p:cNvSpPr/>
              <p:nvPr/>
            </p:nvSpPr>
            <p:spPr>
              <a:xfrm>
                <a:off x="7164406" y="2867211"/>
                <a:ext cx="127867" cy="192647"/>
              </a:xfrm>
              <a:custGeom>
                <a:avLst/>
                <a:gdLst/>
                <a:ahLst/>
                <a:cxnLst/>
                <a:rect l="l" t="t" r="r" b="b"/>
                <a:pathLst>
                  <a:path w="6494" h="9784" extrusionOk="0">
                    <a:moveTo>
                      <a:pt x="5683" y="0"/>
                    </a:moveTo>
                    <a:cubicBezTo>
                      <a:pt x="5590" y="0"/>
                      <a:pt x="5495" y="31"/>
                      <a:pt x="5412" y="98"/>
                    </a:cubicBezTo>
                    <a:lnTo>
                      <a:pt x="167" y="4374"/>
                    </a:lnTo>
                    <a:cubicBezTo>
                      <a:pt x="60" y="4459"/>
                      <a:pt x="1" y="4591"/>
                      <a:pt x="7" y="4727"/>
                    </a:cubicBezTo>
                    <a:lnTo>
                      <a:pt x="189" y="9367"/>
                    </a:lnTo>
                    <a:cubicBezTo>
                      <a:pt x="198" y="9617"/>
                      <a:pt x="406" y="9784"/>
                      <a:pt x="625" y="9784"/>
                    </a:cubicBezTo>
                    <a:cubicBezTo>
                      <a:pt x="717" y="9784"/>
                      <a:pt x="812" y="9754"/>
                      <a:pt x="895" y="9688"/>
                    </a:cubicBezTo>
                    <a:lnTo>
                      <a:pt x="6322" y="5327"/>
                    </a:lnTo>
                    <a:cubicBezTo>
                      <a:pt x="6434" y="5237"/>
                      <a:pt x="6493" y="5097"/>
                      <a:pt x="6483" y="4954"/>
                    </a:cubicBezTo>
                    <a:lnTo>
                      <a:pt x="6119" y="401"/>
                    </a:lnTo>
                    <a:cubicBezTo>
                      <a:pt x="6099" y="158"/>
                      <a:pt x="5896" y="0"/>
                      <a:pt x="568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2"/>
              <p:cNvSpPr/>
              <p:nvPr/>
            </p:nvSpPr>
            <p:spPr>
              <a:xfrm>
                <a:off x="7158459" y="2861304"/>
                <a:ext cx="139878" cy="204461"/>
              </a:xfrm>
              <a:custGeom>
                <a:avLst/>
                <a:gdLst/>
                <a:ahLst/>
                <a:cxnLst/>
                <a:rect l="l" t="t" r="r" b="b"/>
                <a:pathLst>
                  <a:path w="7104" h="10384" extrusionOk="0">
                    <a:moveTo>
                      <a:pt x="5986" y="601"/>
                    </a:moveTo>
                    <a:cubicBezTo>
                      <a:pt x="6005" y="601"/>
                      <a:pt x="6024" y="605"/>
                      <a:pt x="6041" y="613"/>
                    </a:cubicBezTo>
                    <a:cubicBezTo>
                      <a:pt x="6088" y="631"/>
                      <a:pt x="6118" y="675"/>
                      <a:pt x="6121" y="724"/>
                    </a:cubicBezTo>
                    <a:lnTo>
                      <a:pt x="6486" y="5277"/>
                    </a:lnTo>
                    <a:cubicBezTo>
                      <a:pt x="6488" y="5321"/>
                      <a:pt x="6471" y="5364"/>
                      <a:pt x="6436" y="5392"/>
                    </a:cubicBezTo>
                    <a:lnTo>
                      <a:pt x="1009" y="9753"/>
                    </a:lnTo>
                    <a:cubicBezTo>
                      <a:pt x="984" y="9774"/>
                      <a:pt x="955" y="9783"/>
                      <a:pt x="926" y="9783"/>
                    </a:cubicBezTo>
                    <a:cubicBezTo>
                      <a:pt x="859" y="9783"/>
                      <a:pt x="795" y="9731"/>
                      <a:pt x="792" y="9655"/>
                    </a:cubicBezTo>
                    <a:lnTo>
                      <a:pt x="610" y="5014"/>
                    </a:lnTo>
                    <a:cubicBezTo>
                      <a:pt x="608" y="4973"/>
                      <a:pt x="626" y="4932"/>
                      <a:pt x="659" y="4906"/>
                    </a:cubicBezTo>
                    <a:lnTo>
                      <a:pt x="5904" y="632"/>
                    </a:lnTo>
                    <a:cubicBezTo>
                      <a:pt x="5926" y="612"/>
                      <a:pt x="5956" y="601"/>
                      <a:pt x="5986" y="601"/>
                    </a:cubicBezTo>
                    <a:close/>
                    <a:moveTo>
                      <a:pt x="5988" y="0"/>
                    </a:moveTo>
                    <a:cubicBezTo>
                      <a:pt x="5822" y="0"/>
                      <a:pt x="5657" y="57"/>
                      <a:pt x="5524" y="166"/>
                    </a:cubicBezTo>
                    <a:lnTo>
                      <a:pt x="279" y="4440"/>
                    </a:lnTo>
                    <a:cubicBezTo>
                      <a:pt x="100" y="4586"/>
                      <a:pt x="0" y="4807"/>
                      <a:pt x="9" y="5038"/>
                    </a:cubicBezTo>
                    <a:lnTo>
                      <a:pt x="190" y="9678"/>
                    </a:lnTo>
                    <a:cubicBezTo>
                      <a:pt x="201" y="9955"/>
                      <a:pt x="367" y="10202"/>
                      <a:pt x="619" y="10317"/>
                    </a:cubicBezTo>
                    <a:cubicBezTo>
                      <a:pt x="715" y="10361"/>
                      <a:pt x="820" y="10384"/>
                      <a:pt x="925" y="10384"/>
                    </a:cubicBezTo>
                    <a:cubicBezTo>
                      <a:pt x="1092" y="10384"/>
                      <a:pt x="1255" y="10327"/>
                      <a:pt x="1385" y="10221"/>
                    </a:cubicBezTo>
                    <a:lnTo>
                      <a:pt x="6812" y="5861"/>
                    </a:lnTo>
                    <a:cubicBezTo>
                      <a:pt x="7002" y="5709"/>
                      <a:pt x="7104" y="5472"/>
                      <a:pt x="7085" y="5229"/>
                    </a:cubicBezTo>
                    <a:lnTo>
                      <a:pt x="6720" y="677"/>
                    </a:lnTo>
                    <a:cubicBezTo>
                      <a:pt x="6698" y="404"/>
                      <a:pt x="6527" y="167"/>
                      <a:pt x="6276" y="59"/>
                    </a:cubicBezTo>
                    <a:cubicBezTo>
                      <a:pt x="6184" y="20"/>
                      <a:pt x="6086" y="0"/>
                      <a:pt x="5988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2"/>
              <p:cNvSpPr/>
              <p:nvPr/>
            </p:nvSpPr>
            <p:spPr>
              <a:xfrm>
                <a:off x="7214911" y="610304"/>
                <a:ext cx="15004" cy="1326929"/>
              </a:xfrm>
              <a:custGeom>
                <a:avLst/>
                <a:gdLst/>
                <a:ahLst/>
                <a:cxnLst/>
                <a:rect l="l" t="t" r="r" b="b"/>
                <a:pathLst>
                  <a:path w="762" h="67391" extrusionOk="0">
                    <a:moveTo>
                      <a:pt x="460" y="0"/>
                    </a:moveTo>
                    <a:cubicBezTo>
                      <a:pt x="296" y="0"/>
                      <a:pt x="160" y="134"/>
                      <a:pt x="160" y="299"/>
                    </a:cubicBezTo>
                    <a:cubicBezTo>
                      <a:pt x="0" y="22203"/>
                      <a:pt x="0" y="44674"/>
                      <a:pt x="160" y="67091"/>
                    </a:cubicBezTo>
                    <a:cubicBezTo>
                      <a:pt x="162" y="67256"/>
                      <a:pt x="296" y="67390"/>
                      <a:pt x="460" y="67390"/>
                    </a:cubicBezTo>
                    <a:lnTo>
                      <a:pt x="463" y="67389"/>
                    </a:lnTo>
                    <a:cubicBezTo>
                      <a:pt x="629" y="67388"/>
                      <a:pt x="762" y="67253"/>
                      <a:pt x="762" y="67087"/>
                    </a:cubicBezTo>
                    <a:cubicBezTo>
                      <a:pt x="600" y="44673"/>
                      <a:pt x="600" y="22203"/>
                      <a:pt x="762" y="302"/>
                    </a:cubicBezTo>
                    <a:cubicBezTo>
                      <a:pt x="762" y="136"/>
                      <a:pt x="629" y="1"/>
                      <a:pt x="463" y="0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2"/>
              <p:cNvSpPr/>
              <p:nvPr/>
            </p:nvSpPr>
            <p:spPr>
              <a:xfrm>
                <a:off x="7217962" y="1925222"/>
                <a:ext cx="12031" cy="985937"/>
              </a:xfrm>
              <a:custGeom>
                <a:avLst/>
                <a:gdLst/>
                <a:ahLst/>
                <a:cxnLst/>
                <a:rect l="l" t="t" r="r" b="b"/>
                <a:pathLst>
                  <a:path w="611" h="50073" extrusionOk="0">
                    <a:moveTo>
                      <a:pt x="305" y="1"/>
                    </a:moveTo>
                    <a:cubicBezTo>
                      <a:pt x="137" y="1"/>
                      <a:pt x="1" y="140"/>
                      <a:pt x="5" y="308"/>
                    </a:cubicBezTo>
                    <a:lnTo>
                      <a:pt x="5" y="49772"/>
                    </a:lnTo>
                    <a:cubicBezTo>
                      <a:pt x="5" y="49938"/>
                      <a:pt x="139" y="50072"/>
                      <a:pt x="305" y="50072"/>
                    </a:cubicBezTo>
                    <a:cubicBezTo>
                      <a:pt x="471" y="50072"/>
                      <a:pt x="607" y="49938"/>
                      <a:pt x="605" y="49772"/>
                    </a:cubicBezTo>
                    <a:lnTo>
                      <a:pt x="605" y="308"/>
                    </a:lnTo>
                    <a:cubicBezTo>
                      <a:pt x="610" y="140"/>
                      <a:pt x="474" y="1"/>
                      <a:pt x="305" y="1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2"/>
              <p:cNvSpPr/>
              <p:nvPr/>
            </p:nvSpPr>
            <p:spPr>
              <a:xfrm>
                <a:off x="6573450" y="610737"/>
                <a:ext cx="14256" cy="2031102"/>
              </a:xfrm>
              <a:custGeom>
                <a:avLst/>
                <a:gdLst/>
                <a:ahLst/>
                <a:cxnLst/>
                <a:rect l="l" t="t" r="r" b="b"/>
                <a:pathLst>
                  <a:path w="724" h="103154" extrusionOk="0">
                    <a:moveTo>
                      <a:pt x="303" y="1"/>
                    </a:moveTo>
                    <a:cubicBezTo>
                      <a:pt x="107" y="5"/>
                      <a:pt x="1" y="136"/>
                      <a:pt x="1" y="302"/>
                    </a:cubicBezTo>
                    <a:cubicBezTo>
                      <a:pt x="122" y="34194"/>
                      <a:pt x="122" y="68696"/>
                      <a:pt x="1" y="102852"/>
                    </a:cubicBezTo>
                    <a:cubicBezTo>
                      <a:pt x="0" y="103018"/>
                      <a:pt x="135" y="103154"/>
                      <a:pt x="301" y="103154"/>
                    </a:cubicBezTo>
                    <a:cubicBezTo>
                      <a:pt x="467" y="103154"/>
                      <a:pt x="601" y="103020"/>
                      <a:pt x="603" y="102855"/>
                    </a:cubicBezTo>
                    <a:cubicBezTo>
                      <a:pt x="724" y="68697"/>
                      <a:pt x="724" y="34192"/>
                      <a:pt x="603" y="299"/>
                    </a:cubicBezTo>
                    <a:cubicBezTo>
                      <a:pt x="601" y="135"/>
                      <a:pt x="467" y="1"/>
                      <a:pt x="303" y="1"/>
                    </a:cubicBezTo>
                    <a:close/>
                  </a:path>
                </a:pathLst>
              </a:custGeom>
              <a:solidFill>
                <a:srgbClr val="ACFF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2"/>
              <p:cNvSpPr/>
              <p:nvPr/>
            </p:nvSpPr>
            <p:spPr>
              <a:xfrm>
                <a:off x="6318070" y="3778720"/>
                <a:ext cx="267134" cy="210762"/>
              </a:xfrm>
              <a:custGeom>
                <a:avLst/>
                <a:gdLst/>
                <a:ahLst/>
                <a:cxnLst/>
                <a:rect l="l" t="t" r="r" b="b"/>
                <a:pathLst>
                  <a:path w="13567" h="10704" extrusionOk="0">
                    <a:moveTo>
                      <a:pt x="3106" y="1"/>
                    </a:moveTo>
                    <a:cubicBezTo>
                      <a:pt x="2133" y="1704"/>
                      <a:pt x="1025" y="3606"/>
                      <a:pt x="0" y="5349"/>
                    </a:cubicBezTo>
                    <a:cubicBezTo>
                      <a:pt x="1849" y="5653"/>
                      <a:pt x="4615" y="6343"/>
                      <a:pt x="6321" y="7866"/>
                    </a:cubicBezTo>
                    <a:cubicBezTo>
                      <a:pt x="7461" y="8884"/>
                      <a:pt x="8258" y="9882"/>
                      <a:pt x="8806" y="10704"/>
                    </a:cubicBezTo>
                    <a:cubicBezTo>
                      <a:pt x="10233" y="9835"/>
                      <a:pt x="11831" y="8912"/>
                      <a:pt x="13567" y="7988"/>
                    </a:cubicBezTo>
                    <a:cubicBezTo>
                      <a:pt x="12603" y="6119"/>
                      <a:pt x="10740" y="3213"/>
                      <a:pt x="7890" y="1691"/>
                    </a:cubicBezTo>
                    <a:cubicBezTo>
                      <a:pt x="5287" y="304"/>
                      <a:pt x="3851" y="10"/>
                      <a:pt x="310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2"/>
              <p:cNvSpPr/>
              <p:nvPr/>
            </p:nvSpPr>
            <p:spPr>
              <a:xfrm>
                <a:off x="6310864" y="3772813"/>
                <a:ext cx="281094" cy="222576"/>
              </a:xfrm>
              <a:custGeom>
                <a:avLst/>
                <a:gdLst/>
                <a:ahLst/>
                <a:cxnLst/>
                <a:rect l="l" t="t" r="r" b="b"/>
                <a:pathLst>
                  <a:path w="14276" h="11304" extrusionOk="0">
                    <a:moveTo>
                      <a:pt x="3642" y="608"/>
                    </a:moveTo>
                    <a:cubicBezTo>
                      <a:pt x="4405" y="660"/>
                      <a:pt x="5769" y="1006"/>
                      <a:pt x="8113" y="2257"/>
                    </a:cubicBezTo>
                    <a:cubicBezTo>
                      <a:pt x="10701" y="3636"/>
                      <a:pt x="12468" y="6178"/>
                      <a:pt x="13528" y="8164"/>
                    </a:cubicBezTo>
                    <a:cubicBezTo>
                      <a:pt x="12110" y="8924"/>
                      <a:pt x="10677" y="9742"/>
                      <a:pt x="9260" y="10598"/>
                    </a:cubicBezTo>
                    <a:cubicBezTo>
                      <a:pt x="8601" y="9652"/>
                      <a:pt x="7804" y="8760"/>
                      <a:pt x="6888" y="7942"/>
                    </a:cubicBezTo>
                    <a:cubicBezTo>
                      <a:pt x="5279" y="6505"/>
                      <a:pt x="2792" y="5786"/>
                      <a:pt x="844" y="5427"/>
                    </a:cubicBezTo>
                    <a:cubicBezTo>
                      <a:pt x="1931" y="3578"/>
                      <a:pt x="2871" y="1959"/>
                      <a:pt x="3642" y="608"/>
                    </a:cubicBezTo>
                    <a:close/>
                    <a:moveTo>
                      <a:pt x="3476" y="1"/>
                    </a:moveTo>
                    <a:cubicBezTo>
                      <a:pt x="3367" y="1"/>
                      <a:pt x="3267" y="58"/>
                      <a:pt x="3211" y="152"/>
                    </a:cubicBezTo>
                    <a:cubicBezTo>
                      <a:pt x="2373" y="1622"/>
                      <a:pt x="1329" y="3419"/>
                      <a:pt x="107" y="5497"/>
                    </a:cubicBezTo>
                    <a:cubicBezTo>
                      <a:pt x="0" y="5680"/>
                      <a:pt x="109" y="5911"/>
                      <a:pt x="318" y="5946"/>
                    </a:cubicBezTo>
                    <a:cubicBezTo>
                      <a:pt x="2236" y="6262"/>
                      <a:pt x="4865" y="6942"/>
                      <a:pt x="6487" y="8390"/>
                    </a:cubicBezTo>
                    <a:cubicBezTo>
                      <a:pt x="7442" y="9244"/>
                      <a:pt x="8262" y="10177"/>
                      <a:pt x="8922" y="11171"/>
                    </a:cubicBezTo>
                    <a:cubicBezTo>
                      <a:pt x="8978" y="11254"/>
                      <a:pt x="9071" y="11304"/>
                      <a:pt x="9172" y="11304"/>
                    </a:cubicBezTo>
                    <a:cubicBezTo>
                      <a:pt x="9227" y="11304"/>
                      <a:pt x="9281" y="11288"/>
                      <a:pt x="9328" y="11260"/>
                    </a:cubicBezTo>
                    <a:cubicBezTo>
                      <a:pt x="10902" y="10303"/>
                      <a:pt x="12498" y="9392"/>
                      <a:pt x="14074" y="8554"/>
                    </a:cubicBezTo>
                    <a:cubicBezTo>
                      <a:pt x="14220" y="8477"/>
                      <a:pt x="14275" y="8297"/>
                      <a:pt x="14199" y="8151"/>
                    </a:cubicBezTo>
                    <a:cubicBezTo>
                      <a:pt x="13119" y="6056"/>
                      <a:pt x="11235" y="3241"/>
                      <a:pt x="8397" y="1727"/>
                    </a:cubicBezTo>
                    <a:cubicBezTo>
                      <a:pt x="5755" y="318"/>
                      <a:pt x="4262" y="10"/>
                      <a:pt x="3476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2"/>
              <p:cNvSpPr/>
              <p:nvPr/>
            </p:nvSpPr>
            <p:spPr>
              <a:xfrm>
                <a:off x="6312459" y="3740620"/>
                <a:ext cx="311260" cy="275975"/>
              </a:xfrm>
              <a:custGeom>
                <a:avLst/>
                <a:gdLst/>
                <a:ahLst/>
                <a:cxnLst/>
                <a:rect l="l" t="t" r="r" b="b"/>
                <a:pathLst>
                  <a:path w="15808" h="14016" extrusionOk="0">
                    <a:moveTo>
                      <a:pt x="8801" y="1"/>
                    </a:moveTo>
                    <a:lnTo>
                      <a:pt x="1" y="10593"/>
                    </a:lnTo>
                    <a:lnTo>
                      <a:pt x="5379" y="14015"/>
                    </a:lnTo>
                    <a:lnTo>
                      <a:pt x="15808" y="3585"/>
                    </a:lnTo>
                    <a:lnTo>
                      <a:pt x="8801" y="1"/>
                    </a:ln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2"/>
              <p:cNvSpPr/>
              <p:nvPr/>
            </p:nvSpPr>
            <p:spPr>
              <a:xfrm>
                <a:off x="6305646" y="3734694"/>
                <a:ext cx="325102" cy="287809"/>
              </a:xfrm>
              <a:custGeom>
                <a:avLst/>
                <a:gdLst/>
                <a:ahLst/>
                <a:cxnLst/>
                <a:rect l="l" t="t" r="r" b="b"/>
                <a:pathLst>
                  <a:path w="16511" h="14617" extrusionOk="0">
                    <a:moveTo>
                      <a:pt x="9225" y="679"/>
                    </a:moveTo>
                    <a:lnTo>
                      <a:pt x="15651" y="3965"/>
                    </a:lnTo>
                    <a:lnTo>
                      <a:pt x="5682" y="13933"/>
                    </a:lnTo>
                    <a:lnTo>
                      <a:pt x="796" y="10823"/>
                    </a:lnTo>
                    <a:lnTo>
                      <a:pt x="9225" y="679"/>
                    </a:lnTo>
                    <a:close/>
                    <a:moveTo>
                      <a:pt x="9148" y="1"/>
                    </a:moveTo>
                    <a:cubicBezTo>
                      <a:pt x="9060" y="1"/>
                      <a:pt x="8975" y="39"/>
                      <a:pt x="8916" y="110"/>
                    </a:cubicBezTo>
                    <a:lnTo>
                      <a:pt x="116" y="10702"/>
                    </a:lnTo>
                    <a:cubicBezTo>
                      <a:pt x="1" y="10841"/>
                      <a:pt x="33" y="11050"/>
                      <a:pt x="186" y="11147"/>
                    </a:cubicBezTo>
                    <a:lnTo>
                      <a:pt x="5564" y="14570"/>
                    </a:lnTo>
                    <a:cubicBezTo>
                      <a:pt x="5611" y="14601"/>
                      <a:pt x="5668" y="14616"/>
                      <a:pt x="5725" y="14616"/>
                    </a:cubicBezTo>
                    <a:cubicBezTo>
                      <a:pt x="5804" y="14616"/>
                      <a:pt x="5880" y="14585"/>
                      <a:pt x="5937" y="14528"/>
                    </a:cubicBezTo>
                    <a:lnTo>
                      <a:pt x="16367" y="4099"/>
                    </a:lnTo>
                    <a:cubicBezTo>
                      <a:pt x="16511" y="3955"/>
                      <a:pt x="16473" y="3712"/>
                      <a:pt x="16292" y="3619"/>
                    </a:cubicBezTo>
                    <a:lnTo>
                      <a:pt x="9284" y="34"/>
                    </a:lnTo>
                    <a:cubicBezTo>
                      <a:pt x="9241" y="12"/>
                      <a:pt x="9194" y="1"/>
                      <a:pt x="9148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2"/>
              <p:cNvSpPr/>
              <p:nvPr/>
            </p:nvSpPr>
            <p:spPr>
              <a:xfrm>
                <a:off x="6364874" y="3776968"/>
                <a:ext cx="201094" cy="184003"/>
              </a:xfrm>
              <a:custGeom>
                <a:avLst/>
                <a:gdLst/>
                <a:ahLst/>
                <a:cxnLst/>
                <a:rect l="l" t="t" r="r" b="b"/>
                <a:pathLst>
                  <a:path w="10213" h="9345" extrusionOk="0">
                    <a:moveTo>
                      <a:pt x="6628" y="1"/>
                    </a:moveTo>
                    <a:lnTo>
                      <a:pt x="1" y="7824"/>
                    </a:lnTo>
                    <a:lnTo>
                      <a:pt x="2608" y="9345"/>
                    </a:lnTo>
                    <a:lnTo>
                      <a:pt x="10213" y="1631"/>
                    </a:lnTo>
                    <a:lnTo>
                      <a:pt x="66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2"/>
              <p:cNvSpPr/>
              <p:nvPr/>
            </p:nvSpPr>
            <p:spPr>
              <a:xfrm>
                <a:off x="6357982" y="3771061"/>
                <a:ext cx="215094" cy="195817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945" extrusionOk="0">
                    <a:moveTo>
                      <a:pt x="7060" y="670"/>
                    </a:moveTo>
                    <a:lnTo>
                      <a:pt x="10047" y="2027"/>
                    </a:lnTo>
                    <a:lnTo>
                      <a:pt x="2908" y="9267"/>
                    </a:lnTo>
                    <a:lnTo>
                      <a:pt x="812" y="8044"/>
                    </a:lnTo>
                    <a:lnTo>
                      <a:pt x="7060" y="670"/>
                    </a:lnTo>
                    <a:close/>
                    <a:moveTo>
                      <a:pt x="6977" y="0"/>
                    </a:moveTo>
                    <a:cubicBezTo>
                      <a:pt x="6891" y="0"/>
                      <a:pt x="6807" y="38"/>
                      <a:pt x="6748" y="108"/>
                    </a:cubicBezTo>
                    <a:lnTo>
                      <a:pt x="122" y="7929"/>
                    </a:lnTo>
                    <a:cubicBezTo>
                      <a:pt x="1" y="8072"/>
                      <a:pt x="38" y="8289"/>
                      <a:pt x="199" y="8382"/>
                    </a:cubicBezTo>
                    <a:lnTo>
                      <a:pt x="2806" y="9903"/>
                    </a:lnTo>
                    <a:cubicBezTo>
                      <a:pt x="2852" y="9931"/>
                      <a:pt x="2905" y="9945"/>
                      <a:pt x="2958" y="9945"/>
                    </a:cubicBezTo>
                    <a:cubicBezTo>
                      <a:pt x="3039" y="9945"/>
                      <a:pt x="3116" y="9913"/>
                      <a:pt x="3173" y="9855"/>
                    </a:cubicBezTo>
                    <a:lnTo>
                      <a:pt x="10777" y="2141"/>
                    </a:lnTo>
                    <a:cubicBezTo>
                      <a:pt x="10923" y="1993"/>
                      <a:pt x="10877" y="1744"/>
                      <a:pt x="10687" y="1657"/>
                    </a:cubicBezTo>
                    <a:lnTo>
                      <a:pt x="7102" y="28"/>
                    </a:lnTo>
                    <a:cubicBezTo>
                      <a:pt x="7062" y="9"/>
                      <a:pt x="7019" y="0"/>
                      <a:pt x="697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2"/>
              <p:cNvSpPr/>
              <p:nvPr/>
            </p:nvSpPr>
            <p:spPr>
              <a:xfrm>
                <a:off x="5227441" y="3795477"/>
                <a:ext cx="119361" cy="251422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12769" extrusionOk="0">
                    <a:moveTo>
                      <a:pt x="2135" y="0"/>
                    </a:moveTo>
                    <a:cubicBezTo>
                      <a:pt x="1745" y="0"/>
                      <a:pt x="1353" y="156"/>
                      <a:pt x="989" y="487"/>
                    </a:cubicBezTo>
                    <a:cubicBezTo>
                      <a:pt x="0" y="1389"/>
                      <a:pt x="598" y="3432"/>
                      <a:pt x="829" y="4525"/>
                    </a:cubicBezTo>
                    <a:cubicBezTo>
                      <a:pt x="1241" y="6471"/>
                      <a:pt x="1544" y="8442"/>
                      <a:pt x="2225" y="10320"/>
                    </a:cubicBezTo>
                    <a:cubicBezTo>
                      <a:pt x="2497" y="11071"/>
                      <a:pt x="2820" y="12512"/>
                      <a:pt x="3758" y="12710"/>
                    </a:cubicBezTo>
                    <a:cubicBezTo>
                      <a:pt x="3946" y="12750"/>
                      <a:pt x="4121" y="12769"/>
                      <a:pt x="4282" y="12769"/>
                    </a:cubicBezTo>
                    <a:cubicBezTo>
                      <a:pt x="5523" y="12769"/>
                      <a:pt x="5965" y="11636"/>
                      <a:pt x="6000" y="10113"/>
                    </a:cubicBezTo>
                    <a:cubicBezTo>
                      <a:pt x="6061" y="7350"/>
                      <a:pt x="4780" y="3301"/>
                      <a:pt x="4493" y="2424"/>
                    </a:cubicBezTo>
                    <a:cubicBezTo>
                      <a:pt x="3994" y="895"/>
                      <a:pt x="3070" y="0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2"/>
              <p:cNvSpPr/>
              <p:nvPr/>
            </p:nvSpPr>
            <p:spPr>
              <a:xfrm>
                <a:off x="5222913" y="3789550"/>
                <a:ext cx="129777" cy="263275"/>
              </a:xfrm>
              <a:custGeom>
                <a:avLst/>
                <a:gdLst/>
                <a:ahLst/>
                <a:cxnLst/>
                <a:rect l="l" t="t" r="r" b="b"/>
                <a:pathLst>
                  <a:path w="6591" h="13371" extrusionOk="0">
                    <a:moveTo>
                      <a:pt x="2368" y="602"/>
                    </a:moveTo>
                    <a:cubicBezTo>
                      <a:pt x="2472" y="602"/>
                      <a:pt x="2576" y="616"/>
                      <a:pt x="2676" y="642"/>
                    </a:cubicBezTo>
                    <a:cubicBezTo>
                      <a:pt x="3397" y="832"/>
                      <a:pt x="4055" y="1647"/>
                      <a:pt x="4438" y="2818"/>
                    </a:cubicBezTo>
                    <a:cubicBezTo>
                      <a:pt x="4802" y="3937"/>
                      <a:pt x="5988" y="7789"/>
                      <a:pt x="5929" y="10407"/>
                    </a:cubicBezTo>
                    <a:cubicBezTo>
                      <a:pt x="5905" y="11484"/>
                      <a:pt x="5677" y="12200"/>
                      <a:pt x="5253" y="12537"/>
                    </a:cubicBezTo>
                    <a:cubicBezTo>
                      <a:pt x="5055" y="12692"/>
                      <a:pt x="4811" y="12769"/>
                      <a:pt x="4514" y="12769"/>
                    </a:cubicBezTo>
                    <a:cubicBezTo>
                      <a:pt x="4372" y="12769"/>
                      <a:pt x="4218" y="12752"/>
                      <a:pt x="4051" y="12717"/>
                    </a:cubicBezTo>
                    <a:cubicBezTo>
                      <a:pt x="3419" y="12583"/>
                      <a:pt x="3099" y="11607"/>
                      <a:pt x="2865" y="10895"/>
                    </a:cubicBezTo>
                    <a:cubicBezTo>
                      <a:pt x="2820" y="10758"/>
                      <a:pt x="2778" y="10631"/>
                      <a:pt x="2738" y="10519"/>
                    </a:cubicBezTo>
                    <a:cubicBezTo>
                      <a:pt x="2215" y="9077"/>
                      <a:pt x="1910" y="7543"/>
                      <a:pt x="1616" y="6061"/>
                    </a:cubicBezTo>
                    <a:cubicBezTo>
                      <a:pt x="1530" y="5628"/>
                      <a:pt x="1445" y="5196"/>
                      <a:pt x="1353" y="4765"/>
                    </a:cubicBezTo>
                    <a:lnTo>
                      <a:pt x="1271" y="4395"/>
                    </a:lnTo>
                    <a:cubicBezTo>
                      <a:pt x="1030" y="3322"/>
                      <a:pt x="663" y="1702"/>
                      <a:pt x="1422" y="1010"/>
                    </a:cubicBezTo>
                    <a:cubicBezTo>
                      <a:pt x="1718" y="739"/>
                      <a:pt x="2041" y="602"/>
                      <a:pt x="2368" y="602"/>
                    </a:cubicBezTo>
                    <a:close/>
                    <a:moveTo>
                      <a:pt x="2370" y="0"/>
                    </a:moveTo>
                    <a:cubicBezTo>
                      <a:pt x="1894" y="0"/>
                      <a:pt x="1425" y="193"/>
                      <a:pt x="1017" y="565"/>
                    </a:cubicBezTo>
                    <a:cubicBezTo>
                      <a:pt x="0" y="1492"/>
                      <a:pt x="413" y="3318"/>
                      <a:pt x="685" y="4526"/>
                    </a:cubicBezTo>
                    <a:lnTo>
                      <a:pt x="765" y="4888"/>
                    </a:lnTo>
                    <a:cubicBezTo>
                      <a:pt x="855" y="5317"/>
                      <a:pt x="941" y="5748"/>
                      <a:pt x="1027" y="6177"/>
                    </a:cubicBezTo>
                    <a:cubicBezTo>
                      <a:pt x="1326" y="7683"/>
                      <a:pt x="1634" y="9238"/>
                      <a:pt x="2173" y="10723"/>
                    </a:cubicBezTo>
                    <a:cubicBezTo>
                      <a:pt x="2212" y="10829"/>
                      <a:pt x="2251" y="10952"/>
                      <a:pt x="2293" y="11082"/>
                    </a:cubicBezTo>
                    <a:cubicBezTo>
                      <a:pt x="2573" y="11933"/>
                      <a:pt x="2956" y="13100"/>
                      <a:pt x="3926" y="13305"/>
                    </a:cubicBezTo>
                    <a:cubicBezTo>
                      <a:pt x="4119" y="13347"/>
                      <a:pt x="4316" y="13369"/>
                      <a:pt x="4513" y="13370"/>
                    </a:cubicBezTo>
                    <a:cubicBezTo>
                      <a:pt x="4948" y="13370"/>
                      <a:pt x="5322" y="13249"/>
                      <a:pt x="5625" y="13006"/>
                    </a:cubicBezTo>
                    <a:cubicBezTo>
                      <a:pt x="6197" y="12555"/>
                      <a:pt x="6500" y="11684"/>
                      <a:pt x="6530" y="10420"/>
                    </a:cubicBezTo>
                    <a:cubicBezTo>
                      <a:pt x="6590" y="7706"/>
                      <a:pt x="5381" y="3772"/>
                      <a:pt x="5009" y="2631"/>
                    </a:cubicBezTo>
                    <a:cubicBezTo>
                      <a:pt x="4557" y="1243"/>
                      <a:pt x="3762" y="307"/>
                      <a:pt x="2829" y="60"/>
                    </a:cubicBezTo>
                    <a:cubicBezTo>
                      <a:pt x="2677" y="20"/>
                      <a:pt x="2523" y="0"/>
                      <a:pt x="237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2"/>
              <p:cNvSpPr/>
              <p:nvPr/>
            </p:nvSpPr>
            <p:spPr>
              <a:xfrm>
                <a:off x="5189046" y="3890461"/>
                <a:ext cx="89629" cy="188827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9590" extrusionOk="0">
                    <a:moveTo>
                      <a:pt x="1603" y="0"/>
                    </a:moveTo>
                    <a:cubicBezTo>
                      <a:pt x="1310" y="0"/>
                      <a:pt x="1015" y="118"/>
                      <a:pt x="742" y="367"/>
                    </a:cubicBezTo>
                    <a:cubicBezTo>
                      <a:pt x="0" y="1044"/>
                      <a:pt x="448" y="2578"/>
                      <a:pt x="621" y="3398"/>
                    </a:cubicBezTo>
                    <a:cubicBezTo>
                      <a:pt x="931" y="4859"/>
                      <a:pt x="1160" y="6339"/>
                      <a:pt x="1671" y="7750"/>
                    </a:cubicBezTo>
                    <a:cubicBezTo>
                      <a:pt x="1875" y="8314"/>
                      <a:pt x="2118" y="9397"/>
                      <a:pt x="2822" y="9545"/>
                    </a:cubicBezTo>
                    <a:cubicBezTo>
                      <a:pt x="2964" y="9575"/>
                      <a:pt x="3095" y="9589"/>
                      <a:pt x="3216" y="9589"/>
                    </a:cubicBezTo>
                    <a:cubicBezTo>
                      <a:pt x="4147" y="9589"/>
                      <a:pt x="4479" y="8738"/>
                      <a:pt x="4504" y="7596"/>
                    </a:cubicBezTo>
                    <a:cubicBezTo>
                      <a:pt x="4552" y="5519"/>
                      <a:pt x="3588" y="2479"/>
                      <a:pt x="3373" y="1820"/>
                    </a:cubicBezTo>
                    <a:cubicBezTo>
                      <a:pt x="2999" y="673"/>
                      <a:pt x="2305" y="0"/>
                      <a:pt x="16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2"/>
              <p:cNvSpPr/>
              <p:nvPr/>
            </p:nvSpPr>
            <p:spPr>
              <a:xfrm>
                <a:off x="5184025" y="3884554"/>
                <a:ext cx="100557" cy="200641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10190" extrusionOk="0">
                    <a:moveTo>
                      <a:pt x="1856" y="600"/>
                    </a:moveTo>
                    <a:cubicBezTo>
                      <a:pt x="1929" y="600"/>
                      <a:pt x="2001" y="611"/>
                      <a:pt x="2073" y="630"/>
                    </a:cubicBezTo>
                    <a:cubicBezTo>
                      <a:pt x="2588" y="766"/>
                      <a:pt x="3064" y="1359"/>
                      <a:pt x="3342" y="2215"/>
                    </a:cubicBezTo>
                    <a:cubicBezTo>
                      <a:pt x="3615" y="3052"/>
                      <a:pt x="4503" y="5934"/>
                      <a:pt x="4459" y="7888"/>
                    </a:cubicBezTo>
                    <a:cubicBezTo>
                      <a:pt x="4442" y="8661"/>
                      <a:pt x="4276" y="9195"/>
                      <a:pt x="3979" y="9430"/>
                    </a:cubicBezTo>
                    <a:cubicBezTo>
                      <a:pt x="3846" y="9536"/>
                      <a:pt x="3678" y="9588"/>
                      <a:pt x="3472" y="9588"/>
                    </a:cubicBezTo>
                    <a:cubicBezTo>
                      <a:pt x="3370" y="9588"/>
                      <a:pt x="3259" y="9576"/>
                      <a:pt x="3139" y="9551"/>
                    </a:cubicBezTo>
                    <a:cubicBezTo>
                      <a:pt x="2707" y="9459"/>
                      <a:pt x="2473" y="8750"/>
                      <a:pt x="2304" y="8232"/>
                    </a:cubicBezTo>
                    <a:cubicBezTo>
                      <a:pt x="2269" y="8128"/>
                      <a:pt x="2239" y="8032"/>
                      <a:pt x="2208" y="7948"/>
                    </a:cubicBezTo>
                    <a:cubicBezTo>
                      <a:pt x="1818" y="6870"/>
                      <a:pt x="1589" y="5722"/>
                      <a:pt x="1368" y="4610"/>
                    </a:cubicBezTo>
                    <a:cubicBezTo>
                      <a:pt x="1304" y="4285"/>
                      <a:pt x="1239" y="3960"/>
                      <a:pt x="1170" y="3637"/>
                    </a:cubicBezTo>
                    <a:lnTo>
                      <a:pt x="1110" y="3359"/>
                    </a:lnTo>
                    <a:cubicBezTo>
                      <a:pt x="931" y="2571"/>
                      <a:pt x="663" y="1379"/>
                      <a:pt x="1200" y="888"/>
                    </a:cubicBezTo>
                    <a:cubicBezTo>
                      <a:pt x="1410" y="697"/>
                      <a:pt x="1629" y="600"/>
                      <a:pt x="1856" y="600"/>
                    </a:cubicBezTo>
                    <a:close/>
                    <a:moveTo>
                      <a:pt x="1860" y="1"/>
                    </a:moveTo>
                    <a:cubicBezTo>
                      <a:pt x="1484" y="1"/>
                      <a:pt x="1116" y="153"/>
                      <a:pt x="796" y="445"/>
                    </a:cubicBezTo>
                    <a:cubicBezTo>
                      <a:pt x="0" y="1170"/>
                      <a:pt x="316" y="2568"/>
                      <a:pt x="524" y="3492"/>
                    </a:cubicBezTo>
                    <a:lnTo>
                      <a:pt x="583" y="3762"/>
                    </a:lnTo>
                    <a:cubicBezTo>
                      <a:pt x="651" y="4084"/>
                      <a:pt x="715" y="4406"/>
                      <a:pt x="779" y="4727"/>
                    </a:cubicBezTo>
                    <a:cubicBezTo>
                      <a:pt x="1004" y="5861"/>
                      <a:pt x="1237" y="7032"/>
                      <a:pt x="1642" y="8153"/>
                    </a:cubicBezTo>
                    <a:cubicBezTo>
                      <a:pt x="1672" y="8232"/>
                      <a:pt x="1700" y="8322"/>
                      <a:pt x="1732" y="8420"/>
                    </a:cubicBezTo>
                    <a:cubicBezTo>
                      <a:pt x="1936" y="9038"/>
                      <a:pt x="2243" y="9975"/>
                      <a:pt x="3014" y="10139"/>
                    </a:cubicBezTo>
                    <a:cubicBezTo>
                      <a:pt x="3165" y="10171"/>
                      <a:pt x="3318" y="10189"/>
                      <a:pt x="3472" y="10190"/>
                    </a:cubicBezTo>
                    <a:cubicBezTo>
                      <a:pt x="3816" y="10190"/>
                      <a:pt x="4111" y="10093"/>
                      <a:pt x="4353" y="9902"/>
                    </a:cubicBezTo>
                    <a:cubicBezTo>
                      <a:pt x="4807" y="9542"/>
                      <a:pt x="5038" y="8889"/>
                      <a:pt x="5060" y="7903"/>
                    </a:cubicBezTo>
                    <a:cubicBezTo>
                      <a:pt x="5107" y="5853"/>
                      <a:pt x="4195" y="2887"/>
                      <a:pt x="3915" y="2028"/>
                    </a:cubicBezTo>
                    <a:cubicBezTo>
                      <a:pt x="3567" y="962"/>
                      <a:pt x="2951" y="240"/>
                      <a:pt x="2226" y="49"/>
                    </a:cubicBezTo>
                    <a:cubicBezTo>
                      <a:pt x="2104" y="17"/>
                      <a:pt x="1981" y="1"/>
                      <a:pt x="186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2"/>
              <p:cNvSpPr/>
              <p:nvPr/>
            </p:nvSpPr>
            <p:spPr>
              <a:xfrm>
                <a:off x="5473803" y="3860276"/>
                <a:ext cx="189142" cy="256600"/>
              </a:xfrm>
              <a:custGeom>
                <a:avLst/>
                <a:gdLst/>
                <a:ahLst/>
                <a:cxnLst/>
                <a:rect l="l" t="t" r="r" b="b"/>
                <a:pathLst>
                  <a:path w="9606" h="13032" extrusionOk="0">
                    <a:moveTo>
                      <a:pt x="295" y="0"/>
                    </a:moveTo>
                    <a:lnTo>
                      <a:pt x="295" y="0"/>
                    </a:lnTo>
                    <a:cubicBezTo>
                      <a:pt x="295" y="0"/>
                      <a:pt x="1" y="5292"/>
                      <a:pt x="687" y="5684"/>
                    </a:cubicBezTo>
                    <a:cubicBezTo>
                      <a:pt x="1374" y="6075"/>
                      <a:pt x="3922" y="6762"/>
                      <a:pt x="4216" y="6860"/>
                    </a:cubicBezTo>
                    <a:cubicBezTo>
                      <a:pt x="4510" y="6959"/>
                      <a:pt x="4313" y="7350"/>
                      <a:pt x="3922" y="8722"/>
                    </a:cubicBezTo>
                    <a:cubicBezTo>
                      <a:pt x="3529" y="10094"/>
                      <a:pt x="3922" y="11956"/>
                      <a:pt x="5098" y="12643"/>
                    </a:cubicBezTo>
                    <a:cubicBezTo>
                      <a:pt x="5537" y="12899"/>
                      <a:pt x="5935" y="13032"/>
                      <a:pt x="6266" y="13032"/>
                    </a:cubicBezTo>
                    <a:cubicBezTo>
                      <a:pt x="6823" y="13032"/>
                      <a:pt x="7192" y="12657"/>
                      <a:pt x="7253" y="11858"/>
                    </a:cubicBezTo>
                    <a:cubicBezTo>
                      <a:pt x="7352" y="10585"/>
                      <a:pt x="9606" y="6958"/>
                      <a:pt x="8919" y="5880"/>
                    </a:cubicBezTo>
                    <a:cubicBezTo>
                      <a:pt x="8234" y="4802"/>
                      <a:pt x="7155" y="3724"/>
                      <a:pt x="4999" y="3430"/>
                    </a:cubicBezTo>
                    <a:cubicBezTo>
                      <a:pt x="2843" y="3136"/>
                      <a:pt x="295" y="0"/>
                      <a:pt x="2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2"/>
              <p:cNvSpPr/>
              <p:nvPr/>
            </p:nvSpPr>
            <p:spPr>
              <a:xfrm>
                <a:off x="5469865" y="3854330"/>
                <a:ext cx="194557" cy="268473"/>
              </a:xfrm>
              <a:custGeom>
                <a:avLst/>
                <a:gdLst/>
                <a:ahLst/>
                <a:cxnLst/>
                <a:rect l="l" t="t" r="r" b="b"/>
                <a:pathLst>
                  <a:path w="9881" h="13635" extrusionOk="0">
                    <a:moveTo>
                      <a:pt x="761" y="1063"/>
                    </a:moveTo>
                    <a:cubicBezTo>
                      <a:pt x="1630" y="2006"/>
                      <a:pt x="3476" y="3801"/>
                      <a:pt x="5160" y="4029"/>
                    </a:cubicBezTo>
                    <a:cubicBezTo>
                      <a:pt x="7354" y="4327"/>
                      <a:pt x="8326" y="5493"/>
                      <a:pt x="8867" y="6342"/>
                    </a:cubicBezTo>
                    <a:cubicBezTo>
                      <a:pt x="9206" y="6873"/>
                      <a:pt x="8482" y="8572"/>
                      <a:pt x="7955" y="9813"/>
                    </a:cubicBezTo>
                    <a:cubicBezTo>
                      <a:pt x="7548" y="10771"/>
                      <a:pt x="7196" y="11598"/>
                      <a:pt x="7154" y="12136"/>
                    </a:cubicBezTo>
                    <a:cubicBezTo>
                      <a:pt x="7132" y="12436"/>
                      <a:pt x="7047" y="12821"/>
                      <a:pt x="6771" y="12966"/>
                    </a:cubicBezTo>
                    <a:cubicBezTo>
                      <a:pt x="6687" y="13010"/>
                      <a:pt x="6585" y="13032"/>
                      <a:pt x="6468" y="13032"/>
                    </a:cubicBezTo>
                    <a:cubicBezTo>
                      <a:pt x="6194" y="13032"/>
                      <a:pt x="5841" y="12913"/>
                      <a:pt x="5449" y="12685"/>
                    </a:cubicBezTo>
                    <a:cubicBezTo>
                      <a:pt x="4393" y="12069"/>
                      <a:pt x="4060" y="10338"/>
                      <a:pt x="4411" y="9107"/>
                    </a:cubicBezTo>
                    <a:cubicBezTo>
                      <a:pt x="4488" y="8840"/>
                      <a:pt x="4555" y="8610"/>
                      <a:pt x="4615" y="8413"/>
                    </a:cubicBezTo>
                    <a:cubicBezTo>
                      <a:pt x="4879" y="7532"/>
                      <a:pt x="5025" y="7049"/>
                      <a:pt x="4512" y="6877"/>
                    </a:cubicBezTo>
                    <a:cubicBezTo>
                      <a:pt x="4449" y="6856"/>
                      <a:pt x="4289" y="6810"/>
                      <a:pt x="4067" y="6746"/>
                    </a:cubicBezTo>
                    <a:cubicBezTo>
                      <a:pt x="3314" y="6528"/>
                      <a:pt x="1551" y="6018"/>
                      <a:pt x="1050" y="5734"/>
                    </a:cubicBezTo>
                    <a:cubicBezTo>
                      <a:pt x="759" y="5449"/>
                      <a:pt x="681" y="3220"/>
                      <a:pt x="761" y="1063"/>
                    </a:cubicBezTo>
                    <a:close/>
                    <a:moveTo>
                      <a:pt x="497" y="0"/>
                    </a:moveTo>
                    <a:cubicBezTo>
                      <a:pt x="349" y="0"/>
                      <a:pt x="204" y="110"/>
                      <a:pt x="195" y="286"/>
                    </a:cubicBezTo>
                    <a:cubicBezTo>
                      <a:pt x="81" y="2331"/>
                      <a:pt x="0" y="5826"/>
                      <a:pt x="738" y="6246"/>
                    </a:cubicBezTo>
                    <a:cubicBezTo>
                      <a:pt x="1244" y="6535"/>
                      <a:pt x="2556" y="6935"/>
                      <a:pt x="3899" y="7322"/>
                    </a:cubicBezTo>
                    <a:cubicBezTo>
                      <a:pt x="4054" y="7367"/>
                      <a:pt x="4176" y="7403"/>
                      <a:pt x="4254" y="7427"/>
                    </a:cubicBezTo>
                    <a:cubicBezTo>
                      <a:pt x="4239" y="7574"/>
                      <a:pt x="4141" y="7900"/>
                      <a:pt x="4039" y="8240"/>
                    </a:cubicBezTo>
                    <a:cubicBezTo>
                      <a:pt x="3979" y="8441"/>
                      <a:pt x="3909" y="8672"/>
                      <a:pt x="3832" y="8941"/>
                    </a:cubicBezTo>
                    <a:cubicBezTo>
                      <a:pt x="3421" y="10383"/>
                      <a:pt x="3806" y="12422"/>
                      <a:pt x="5146" y="13203"/>
                    </a:cubicBezTo>
                    <a:cubicBezTo>
                      <a:pt x="5636" y="13489"/>
                      <a:pt x="6081" y="13635"/>
                      <a:pt x="6467" y="13635"/>
                    </a:cubicBezTo>
                    <a:cubicBezTo>
                      <a:pt x="6681" y="13635"/>
                      <a:pt x="6878" y="13590"/>
                      <a:pt x="7050" y="13500"/>
                    </a:cubicBezTo>
                    <a:cubicBezTo>
                      <a:pt x="7336" y="13349"/>
                      <a:pt x="7690" y="12999"/>
                      <a:pt x="7753" y="12184"/>
                    </a:cubicBezTo>
                    <a:cubicBezTo>
                      <a:pt x="7786" y="11744"/>
                      <a:pt x="8136" y="10921"/>
                      <a:pt x="8507" y="10049"/>
                    </a:cubicBezTo>
                    <a:cubicBezTo>
                      <a:pt x="9182" y="8461"/>
                      <a:pt x="9880" y="6819"/>
                      <a:pt x="9373" y="6021"/>
                    </a:cubicBezTo>
                    <a:cubicBezTo>
                      <a:pt x="8768" y="5070"/>
                      <a:pt x="7681" y="3767"/>
                      <a:pt x="5240" y="3435"/>
                    </a:cubicBezTo>
                    <a:cubicBezTo>
                      <a:pt x="3228" y="3160"/>
                      <a:pt x="753" y="143"/>
                      <a:pt x="728" y="112"/>
                    </a:cubicBezTo>
                    <a:cubicBezTo>
                      <a:pt x="666" y="35"/>
                      <a:pt x="581" y="0"/>
                      <a:pt x="49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2"/>
              <p:cNvSpPr/>
              <p:nvPr/>
            </p:nvSpPr>
            <p:spPr>
              <a:xfrm>
                <a:off x="5305296" y="3778425"/>
                <a:ext cx="119361" cy="251441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12770" extrusionOk="0">
                    <a:moveTo>
                      <a:pt x="2135" y="0"/>
                    </a:moveTo>
                    <a:cubicBezTo>
                      <a:pt x="1744" y="0"/>
                      <a:pt x="1353" y="156"/>
                      <a:pt x="989" y="488"/>
                    </a:cubicBezTo>
                    <a:cubicBezTo>
                      <a:pt x="1" y="1390"/>
                      <a:pt x="598" y="3433"/>
                      <a:pt x="829" y="4526"/>
                    </a:cubicBezTo>
                    <a:cubicBezTo>
                      <a:pt x="1240" y="6472"/>
                      <a:pt x="1544" y="8442"/>
                      <a:pt x="2225" y="10320"/>
                    </a:cubicBezTo>
                    <a:cubicBezTo>
                      <a:pt x="2498" y="11072"/>
                      <a:pt x="2820" y="12512"/>
                      <a:pt x="3758" y="12710"/>
                    </a:cubicBezTo>
                    <a:cubicBezTo>
                      <a:pt x="3947" y="12750"/>
                      <a:pt x="4121" y="12769"/>
                      <a:pt x="4282" y="12769"/>
                    </a:cubicBezTo>
                    <a:cubicBezTo>
                      <a:pt x="5523" y="12769"/>
                      <a:pt x="5964" y="11637"/>
                      <a:pt x="5999" y="10114"/>
                    </a:cubicBezTo>
                    <a:cubicBezTo>
                      <a:pt x="6062" y="7350"/>
                      <a:pt x="4779" y="3301"/>
                      <a:pt x="4493" y="2425"/>
                    </a:cubicBezTo>
                    <a:cubicBezTo>
                      <a:pt x="3994" y="896"/>
                      <a:pt x="3069" y="0"/>
                      <a:pt x="21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2"/>
              <p:cNvSpPr/>
              <p:nvPr/>
            </p:nvSpPr>
            <p:spPr>
              <a:xfrm>
                <a:off x="5300767" y="3772518"/>
                <a:ext cx="129777" cy="263255"/>
              </a:xfrm>
              <a:custGeom>
                <a:avLst/>
                <a:gdLst/>
                <a:ahLst/>
                <a:cxnLst/>
                <a:rect l="l" t="t" r="r" b="b"/>
                <a:pathLst>
                  <a:path w="6591" h="13370" extrusionOk="0">
                    <a:moveTo>
                      <a:pt x="2368" y="601"/>
                    </a:moveTo>
                    <a:cubicBezTo>
                      <a:pt x="2473" y="601"/>
                      <a:pt x="2576" y="616"/>
                      <a:pt x="2677" y="643"/>
                    </a:cubicBezTo>
                    <a:cubicBezTo>
                      <a:pt x="3397" y="833"/>
                      <a:pt x="4055" y="1646"/>
                      <a:pt x="4438" y="2819"/>
                    </a:cubicBezTo>
                    <a:cubicBezTo>
                      <a:pt x="4802" y="3935"/>
                      <a:pt x="5988" y="7788"/>
                      <a:pt x="5929" y="10407"/>
                    </a:cubicBezTo>
                    <a:cubicBezTo>
                      <a:pt x="5905" y="11483"/>
                      <a:pt x="5677" y="12199"/>
                      <a:pt x="5253" y="12536"/>
                    </a:cubicBezTo>
                    <a:cubicBezTo>
                      <a:pt x="5056" y="12692"/>
                      <a:pt x="4813" y="12770"/>
                      <a:pt x="4516" y="12770"/>
                    </a:cubicBezTo>
                    <a:cubicBezTo>
                      <a:pt x="4373" y="12770"/>
                      <a:pt x="4218" y="12752"/>
                      <a:pt x="4050" y="12716"/>
                    </a:cubicBezTo>
                    <a:cubicBezTo>
                      <a:pt x="3420" y="12582"/>
                      <a:pt x="3099" y="11607"/>
                      <a:pt x="2865" y="10894"/>
                    </a:cubicBezTo>
                    <a:cubicBezTo>
                      <a:pt x="2820" y="10758"/>
                      <a:pt x="2779" y="10630"/>
                      <a:pt x="2738" y="10518"/>
                    </a:cubicBezTo>
                    <a:cubicBezTo>
                      <a:pt x="2217" y="9078"/>
                      <a:pt x="1912" y="7545"/>
                      <a:pt x="1617" y="6063"/>
                    </a:cubicBezTo>
                    <a:cubicBezTo>
                      <a:pt x="1531" y="5630"/>
                      <a:pt x="1445" y="5196"/>
                      <a:pt x="1353" y="4764"/>
                    </a:cubicBezTo>
                    <a:lnTo>
                      <a:pt x="1272" y="4394"/>
                    </a:lnTo>
                    <a:cubicBezTo>
                      <a:pt x="1030" y="3321"/>
                      <a:pt x="663" y="1702"/>
                      <a:pt x="1422" y="1009"/>
                    </a:cubicBezTo>
                    <a:cubicBezTo>
                      <a:pt x="1719" y="739"/>
                      <a:pt x="2041" y="601"/>
                      <a:pt x="2368" y="601"/>
                    </a:cubicBezTo>
                    <a:close/>
                    <a:moveTo>
                      <a:pt x="2370" y="0"/>
                    </a:moveTo>
                    <a:cubicBezTo>
                      <a:pt x="1894" y="0"/>
                      <a:pt x="1426" y="193"/>
                      <a:pt x="1017" y="565"/>
                    </a:cubicBezTo>
                    <a:cubicBezTo>
                      <a:pt x="1" y="1493"/>
                      <a:pt x="413" y="3318"/>
                      <a:pt x="685" y="4526"/>
                    </a:cubicBezTo>
                    <a:lnTo>
                      <a:pt x="765" y="4888"/>
                    </a:lnTo>
                    <a:cubicBezTo>
                      <a:pt x="857" y="5318"/>
                      <a:pt x="942" y="5748"/>
                      <a:pt x="1027" y="6180"/>
                    </a:cubicBezTo>
                    <a:cubicBezTo>
                      <a:pt x="1326" y="7683"/>
                      <a:pt x="1636" y="9239"/>
                      <a:pt x="2173" y="10722"/>
                    </a:cubicBezTo>
                    <a:cubicBezTo>
                      <a:pt x="2212" y="10829"/>
                      <a:pt x="2251" y="10951"/>
                      <a:pt x="2294" y="11081"/>
                    </a:cubicBezTo>
                    <a:cubicBezTo>
                      <a:pt x="2573" y="11933"/>
                      <a:pt x="2956" y="13099"/>
                      <a:pt x="3926" y="13305"/>
                    </a:cubicBezTo>
                    <a:cubicBezTo>
                      <a:pt x="4120" y="13346"/>
                      <a:pt x="4316" y="13367"/>
                      <a:pt x="4513" y="13370"/>
                    </a:cubicBezTo>
                    <a:cubicBezTo>
                      <a:pt x="4948" y="13370"/>
                      <a:pt x="5321" y="13249"/>
                      <a:pt x="5625" y="13007"/>
                    </a:cubicBezTo>
                    <a:cubicBezTo>
                      <a:pt x="6197" y="12554"/>
                      <a:pt x="6500" y="11684"/>
                      <a:pt x="6530" y="10421"/>
                    </a:cubicBezTo>
                    <a:cubicBezTo>
                      <a:pt x="6590" y="7705"/>
                      <a:pt x="5381" y="3772"/>
                      <a:pt x="5009" y="2631"/>
                    </a:cubicBezTo>
                    <a:cubicBezTo>
                      <a:pt x="4557" y="1244"/>
                      <a:pt x="3763" y="307"/>
                      <a:pt x="2831" y="61"/>
                    </a:cubicBezTo>
                    <a:cubicBezTo>
                      <a:pt x="2677" y="20"/>
                      <a:pt x="2523" y="0"/>
                      <a:pt x="2370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2"/>
              <p:cNvSpPr/>
              <p:nvPr/>
            </p:nvSpPr>
            <p:spPr>
              <a:xfrm>
                <a:off x="5397819" y="3800183"/>
                <a:ext cx="119361" cy="251441"/>
              </a:xfrm>
              <a:custGeom>
                <a:avLst/>
                <a:gdLst/>
                <a:ahLst/>
                <a:cxnLst/>
                <a:rect l="l" t="t" r="r" b="b"/>
                <a:pathLst>
                  <a:path w="6062" h="12770" extrusionOk="0">
                    <a:moveTo>
                      <a:pt x="2134" y="0"/>
                    </a:moveTo>
                    <a:cubicBezTo>
                      <a:pt x="1744" y="0"/>
                      <a:pt x="1352" y="156"/>
                      <a:pt x="989" y="488"/>
                    </a:cubicBezTo>
                    <a:cubicBezTo>
                      <a:pt x="0" y="1390"/>
                      <a:pt x="598" y="3432"/>
                      <a:pt x="829" y="4526"/>
                    </a:cubicBezTo>
                    <a:cubicBezTo>
                      <a:pt x="1240" y="6470"/>
                      <a:pt x="1544" y="8441"/>
                      <a:pt x="2225" y="10320"/>
                    </a:cubicBezTo>
                    <a:cubicBezTo>
                      <a:pt x="2497" y="11072"/>
                      <a:pt x="2820" y="12513"/>
                      <a:pt x="3758" y="12711"/>
                    </a:cubicBezTo>
                    <a:cubicBezTo>
                      <a:pt x="3946" y="12750"/>
                      <a:pt x="4121" y="12769"/>
                      <a:pt x="4281" y="12769"/>
                    </a:cubicBezTo>
                    <a:cubicBezTo>
                      <a:pt x="5523" y="12769"/>
                      <a:pt x="5965" y="11636"/>
                      <a:pt x="5999" y="10114"/>
                    </a:cubicBezTo>
                    <a:cubicBezTo>
                      <a:pt x="6061" y="7349"/>
                      <a:pt x="4780" y="3301"/>
                      <a:pt x="4493" y="2424"/>
                    </a:cubicBezTo>
                    <a:cubicBezTo>
                      <a:pt x="3994" y="896"/>
                      <a:pt x="3069" y="0"/>
                      <a:pt x="213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2"/>
              <p:cNvSpPr/>
              <p:nvPr/>
            </p:nvSpPr>
            <p:spPr>
              <a:xfrm>
                <a:off x="5393270" y="3794256"/>
                <a:ext cx="129796" cy="263255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13370" extrusionOk="0">
                    <a:moveTo>
                      <a:pt x="2369" y="602"/>
                    </a:moveTo>
                    <a:cubicBezTo>
                      <a:pt x="2472" y="602"/>
                      <a:pt x="2577" y="616"/>
                      <a:pt x="2676" y="643"/>
                    </a:cubicBezTo>
                    <a:cubicBezTo>
                      <a:pt x="3397" y="832"/>
                      <a:pt x="4056" y="1646"/>
                      <a:pt x="4438" y="2818"/>
                    </a:cubicBezTo>
                    <a:cubicBezTo>
                      <a:pt x="4803" y="3938"/>
                      <a:pt x="5989" y="7792"/>
                      <a:pt x="5930" y="10408"/>
                    </a:cubicBezTo>
                    <a:cubicBezTo>
                      <a:pt x="5905" y="11484"/>
                      <a:pt x="5678" y="12201"/>
                      <a:pt x="5253" y="12536"/>
                    </a:cubicBezTo>
                    <a:cubicBezTo>
                      <a:pt x="5056" y="12692"/>
                      <a:pt x="4814" y="12770"/>
                      <a:pt x="4517" y="12770"/>
                    </a:cubicBezTo>
                    <a:cubicBezTo>
                      <a:pt x="4374" y="12770"/>
                      <a:pt x="4219" y="12752"/>
                      <a:pt x="4050" y="12716"/>
                    </a:cubicBezTo>
                    <a:cubicBezTo>
                      <a:pt x="3420" y="12583"/>
                      <a:pt x="3099" y="11608"/>
                      <a:pt x="2865" y="10895"/>
                    </a:cubicBezTo>
                    <a:cubicBezTo>
                      <a:pt x="2820" y="10758"/>
                      <a:pt x="2778" y="10631"/>
                      <a:pt x="2738" y="10518"/>
                    </a:cubicBezTo>
                    <a:cubicBezTo>
                      <a:pt x="2216" y="9078"/>
                      <a:pt x="1911" y="7543"/>
                      <a:pt x="1616" y="6061"/>
                    </a:cubicBezTo>
                    <a:cubicBezTo>
                      <a:pt x="1531" y="5628"/>
                      <a:pt x="1444" y="5196"/>
                      <a:pt x="1353" y="4764"/>
                    </a:cubicBezTo>
                    <a:lnTo>
                      <a:pt x="1272" y="4397"/>
                    </a:lnTo>
                    <a:cubicBezTo>
                      <a:pt x="1029" y="3324"/>
                      <a:pt x="664" y="1703"/>
                      <a:pt x="1423" y="1010"/>
                    </a:cubicBezTo>
                    <a:cubicBezTo>
                      <a:pt x="1718" y="740"/>
                      <a:pt x="2041" y="602"/>
                      <a:pt x="2368" y="602"/>
                    </a:cubicBezTo>
                    <a:close/>
                    <a:moveTo>
                      <a:pt x="2369" y="0"/>
                    </a:moveTo>
                    <a:cubicBezTo>
                      <a:pt x="1893" y="0"/>
                      <a:pt x="1425" y="193"/>
                      <a:pt x="1017" y="566"/>
                    </a:cubicBezTo>
                    <a:cubicBezTo>
                      <a:pt x="0" y="1493"/>
                      <a:pt x="413" y="3319"/>
                      <a:pt x="685" y="4528"/>
                    </a:cubicBezTo>
                    <a:lnTo>
                      <a:pt x="765" y="4887"/>
                    </a:lnTo>
                    <a:cubicBezTo>
                      <a:pt x="856" y="5318"/>
                      <a:pt x="942" y="5747"/>
                      <a:pt x="1027" y="6177"/>
                    </a:cubicBezTo>
                    <a:cubicBezTo>
                      <a:pt x="1326" y="7682"/>
                      <a:pt x="1635" y="9238"/>
                      <a:pt x="2172" y="10722"/>
                    </a:cubicBezTo>
                    <a:cubicBezTo>
                      <a:pt x="2211" y="10830"/>
                      <a:pt x="2250" y="10951"/>
                      <a:pt x="2294" y="11081"/>
                    </a:cubicBezTo>
                    <a:cubicBezTo>
                      <a:pt x="2573" y="11934"/>
                      <a:pt x="2956" y="13100"/>
                      <a:pt x="3926" y="13304"/>
                    </a:cubicBezTo>
                    <a:cubicBezTo>
                      <a:pt x="4119" y="13347"/>
                      <a:pt x="4316" y="13368"/>
                      <a:pt x="4514" y="13370"/>
                    </a:cubicBezTo>
                    <a:cubicBezTo>
                      <a:pt x="4949" y="13370"/>
                      <a:pt x="5321" y="13249"/>
                      <a:pt x="5626" y="13007"/>
                    </a:cubicBezTo>
                    <a:cubicBezTo>
                      <a:pt x="6197" y="12554"/>
                      <a:pt x="6501" y="11684"/>
                      <a:pt x="6529" y="10421"/>
                    </a:cubicBezTo>
                    <a:cubicBezTo>
                      <a:pt x="6591" y="7709"/>
                      <a:pt x="5382" y="3773"/>
                      <a:pt x="5009" y="2631"/>
                    </a:cubicBezTo>
                    <a:cubicBezTo>
                      <a:pt x="4557" y="1244"/>
                      <a:pt x="3762" y="307"/>
                      <a:pt x="2830" y="61"/>
                    </a:cubicBezTo>
                    <a:cubicBezTo>
                      <a:pt x="2677" y="20"/>
                      <a:pt x="2522" y="0"/>
                      <a:pt x="2369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2"/>
              <p:cNvSpPr/>
              <p:nvPr/>
            </p:nvSpPr>
            <p:spPr>
              <a:xfrm>
                <a:off x="6234664" y="4064659"/>
                <a:ext cx="190245" cy="261877"/>
              </a:xfrm>
              <a:custGeom>
                <a:avLst/>
                <a:gdLst/>
                <a:ahLst/>
                <a:cxnLst/>
                <a:rect l="l" t="t" r="r" b="b"/>
                <a:pathLst>
                  <a:path w="9662" h="13300" extrusionOk="0">
                    <a:moveTo>
                      <a:pt x="7147" y="0"/>
                    </a:moveTo>
                    <a:cubicBezTo>
                      <a:pt x="6326" y="0"/>
                      <a:pt x="5413" y="557"/>
                      <a:pt x="4636" y="1636"/>
                    </a:cubicBezTo>
                    <a:cubicBezTo>
                      <a:pt x="4048" y="2451"/>
                      <a:pt x="1375" y="6237"/>
                      <a:pt x="528" y="9296"/>
                    </a:cubicBezTo>
                    <a:cubicBezTo>
                      <a:pt x="0" y="11199"/>
                      <a:pt x="179" y="12820"/>
                      <a:pt x="2006" y="13269"/>
                    </a:cubicBezTo>
                    <a:cubicBezTo>
                      <a:pt x="2091" y="13290"/>
                      <a:pt x="2175" y="13300"/>
                      <a:pt x="2257" y="13300"/>
                    </a:cubicBezTo>
                    <a:cubicBezTo>
                      <a:pt x="3180" y="13300"/>
                      <a:pt x="3905" y="12056"/>
                      <a:pt x="4394" y="11426"/>
                    </a:cubicBezTo>
                    <a:cubicBezTo>
                      <a:pt x="5723" y="9712"/>
                      <a:pt x="6691" y="7707"/>
                      <a:pt x="7763" y="5785"/>
                    </a:cubicBezTo>
                    <a:cubicBezTo>
                      <a:pt x="8364" y="4704"/>
                      <a:pt x="9662" y="2769"/>
                      <a:pt x="8928" y="1282"/>
                    </a:cubicBezTo>
                    <a:cubicBezTo>
                      <a:pt x="8503" y="420"/>
                      <a:pt x="7860" y="0"/>
                      <a:pt x="7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2"/>
              <p:cNvSpPr/>
              <p:nvPr/>
            </p:nvSpPr>
            <p:spPr>
              <a:xfrm>
                <a:off x="6231769" y="4058732"/>
                <a:ext cx="198357" cy="27375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13903" extrusionOk="0">
                    <a:moveTo>
                      <a:pt x="7290" y="602"/>
                    </a:moveTo>
                    <a:cubicBezTo>
                      <a:pt x="7333" y="602"/>
                      <a:pt x="7375" y="604"/>
                      <a:pt x="7416" y="607"/>
                    </a:cubicBezTo>
                    <a:cubicBezTo>
                      <a:pt x="7991" y="655"/>
                      <a:pt x="8472" y="1039"/>
                      <a:pt x="8806" y="1716"/>
                    </a:cubicBezTo>
                    <a:cubicBezTo>
                      <a:pt x="9394" y="2906"/>
                      <a:pt x="8467" y="4514"/>
                      <a:pt x="7854" y="5578"/>
                    </a:cubicBezTo>
                    <a:cubicBezTo>
                      <a:pt x="7779" y="5707"/>
                      <a:pt x="7709" y="5829"/>
                      <a:pt x="7646" y="5941"/>
                    </a:cubicBezTo>
                    <a:cubicBezTo>
                      <a:pt x="7409" y="6367"/>
                      <a:pt x="7176" y="6798"/>
                      <a:pt x="6943" y="7228"/>
                    </a:cubicBezTo>
                    <a:cubicBezTo>
                      <a:pt x="6148" y="8703"/>
                      <a:pt x="5324" y="10228"/>
                      <a:pt x="4304" y="11543"/>
                    </a:cubicBezTo>
                    <a:cubicBezTo>
                      <a:pt x="4225" y="11646"/>
                      <a:pt x="4138" y="11764"/>
                      <a:pt x="4047" y="11891"/>
                    </a:cubicBezTo>
                    <a:cubicBezTo>
                      <a:pt x="3610" y="12495"/>
                      <a:pt x="3025" y="13299"/>
                      <a:pt x="2398" y="13299"/>
                    </a:cubicBezTo>
                    <a:cubicBezTo>
                      <a:pt x="2341" y="13299"/>
                      <a:pt x="2283" y="13293"/>
                      <a:pt x="2226" y="13279"/>
                    </a:cubicBezTo>
                    <a:cubicBezTo>
                      <a:pt x="1639" y="13135"/>
                      <a:pt x="1234" y="12862"/>
                      <a:pt x="991" y="12446"/>
                    </a:cubicBezTo>
                    <a:cubicBezTo>
                      <a:pt x="633" y="11836"/>
                      <a:pt x="624" y="10904"/>
                      <a:pt x="964" y="9678"/>
                    </a:cubicBezTo>
                    <a:cubicBezTo>
                      <a:pt x="1770" y="6773"/>
                      <a:pt x="4278" y="3153"/>
                      <a:pt x="5027" y="2112"/>
                    </a:cubicBezTo>
                    <a:cubicBezTo>
                      <a:pt x="5724" y="1145"/>
                      <a:pt x="6544" y="602"/>
                      <a:pt x="7290" y="602"/>
                    </a:cubicBezTo>
                    <a:close/>
                    <a:moveTo>
                      <a:pt x="7294" y="1"/>
                    </a:moveTo>
                    <a:cubicBezTo>
                      <a:pt x="6344" y="1"/>
                      <a:pt x="5353" y="632"/>
                      <a:pt x="4539" y="1761"/>
                    </a:cubicBezTo>
                    <a:cubicBezTo>
                      <a:pt x="3775" y="2821"/>
                      <a:pt x="1217" y="6516"/>
                      <a:pt x="384" y="9516"/>
                    </a:cubicBezTo>
                    <a:cubicBezTo>
                      <a:pt x="0" y="10905"/>
                      <a:pt x="30" y="11993"/>
                      <a:pt x="472" y="12749"/>
                    </a:cubicBezTo>
                    <a:cubicBezTo>
                      <a:pt x="798" y="13305"/>
                      <a:pt x="1339" y="13679"/>
                      <a:pt x="2082" y="13862"/>
                    </a:cubicBezTo>
                    <a:cubicBezTo>
                      <a:pt x="2188" y="13888"/>
                      <a:pt x="2297" y="13902"/>
                      <a:pt x="2406" y="13902"/>
                    </a:cubicBezTo>
                    <a:cubicBezTo>
                      <a:pt x="3333" y="13902"/>
                      <a:pt x="4046" y="12918"/>
                      <a:pt x="4534" y="12243"/>
                    </a:cubicBezTo>
                    <a:cubicBezTo>
                      <a:pt x="4621" y="12123"/>
                      <a:pt x="4702" y="12010"/>
                      <a:pt x="4778" y="11911"/>
                    </a:cubicBezTo>
                    <a:cubicBezTo>
                      <a:pt x="5829" y="10557"/>
                      <a:pt x="6665" y="9011"/>
                      <a:pt x="7472" y="7514"/>
                    </a:cubicBezTo>
                    <a:cubicBezTo>
                      <a:pt x="7704" y="7086"/>
                      <a:pt x="7934" y="6657"/>
                      <a:pt x="8172" y="6232"/>
                    </a:cubicBezTo>
                    <a:lnTo>
                      <a:pt x="8374" y="5877"/>
                    </a:lnTo>
                    <a:cubicBezTo>
                      <a:pt x="9051" y="4703"/>
                      <a:pt x="10073" y="2928"/>
                      <a:pt x="9344" y="1450"/>
                    </a:cubicBezTo>
                    <a:cubicBezTo>
                      <a:pt x="8919" y="585"/>
                      <a:pt x="8252" y="73"/>
                      <a:pt x="7466" y="8"/>
                    </a:cubicBezTo>
                    <a:cubicBezTo>
                      <a:pt x="7409" y="3"/>
                      <a:pt x="7351" y="1"/>
                      <a:pt x="729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2"/>
              <p:cNvSpPr/>
              <p:nvPr/>
            </p:nvSpPr>
            <p:spPr>
              <a:xfrm>
                <a:off x="6327029" y="4148006"/>
                <a:ext cx="142871" cy="196683"/>
              </a:xfrm>
              <a:custGeom>
                <a:avLst/>
                <a:gdLst/>
                <a:ahLst/>
                <a:cxnLst/>
                <a:rect l="l" t="t" r="r" b="b"/>
                <a:pathLst>
                  <a:path w="7256" h="9989" extrusionOk="0">
                    <a:moveTo>
                      <a:pt x="5368" y="1"/>
                    </a:moveTo>
                    <a:cubicBezTo>
                      <a:pt x="4751" y="1"/>
                      <a:pt x="4066" y="418"/>
                      <a:pt x="3482" y="1229"/>
                    </a:cubicBezTo>
                    <a:cubicBezTo>
                      <a:pt x="3041" y="1842"/>
                      <a:pt x="1033" y="4685"/>
                      <a:pt x="397" y="6981"/>
                    </a:cubicBezTo>
                    <a:cubicBezTo>
                      <a:pt x="1" y="8410"/>
                      <a:pt x="136" y="9628"/>
                      <a:pt x="1508" y="9966"/>
                    </a:cubicBezTo>
                    <a:cubicBezTo>
                      <a:pt x="1571" y="9981"/>
                      <a:pt x="1634" y="9989"/>
                      <a:pt x="1695" y="9989"/>
                    </a:cubicBezTo>
                    <a:cubicBezTo>
                      <a:pt x="2388" y="9989"/>
                      <a:pt x="2933" y="9055"/>
                      <a:pt x="3300" y="8581"/>
                    </a:cubicBezTo>
                    <a:cubicBezTo>
                      <a:pt x="4299" y="7294"/>
                      <a:pt x="5026" y="5789"/>
                      <a:pt x="5829" y="4346"/>
                    </a:cubicBezTo>
                    <a:cubicBezTo>
                      <a:pt x="6282" y="3534"/>
                      <a:pt x="7256" y="2080"/>
                      <a:pt x="6706" y="963"/>
                    </a:cubicBezTo>
                    <a:cubicBezTo>
                      <a:pt x="6386" y="316"/>
                      <a:pt x="5903" y="1"/>
                      <a:pt x="53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2"/>
              <p:cNvSpPr/>
              <p:nvPr/>
            </p:nvSpPr>
            <p:spPr>
              <a:xfrm>
                <a:off x="6323347" y="4142099"/>
                <a:ext cx="152145" cy="208517"/>
              </a:xfrm>
              <a:custGeom>
                <a:avLst/>
                <a:gdLst/>
                <a:ahLst/>
                <a:cxnLst/>
                <a:rect l="l" t="t" r="r" b="b"/>
                <a:pathLst>
                  <a:path w="7727" h="10590" extrusionOk="0">
                    <a:moveTo>
                      <a:pt x="5548" y="601"/>
                    </a:moveTo>
                    <a:cubicBezTo>
                      <a:pt x="5579" y="601"/>
                      <a:pt x="5610" y="602"/>
                      <a:pt x="5641" y="605"/>
                    </a:cubicBezTo>
                    <a:cubicBezTo>
                      <a:pt x="6045" y="638"/>
                      <a:pt x="6385" y="912"/>
                      <a:pt x="6623" y="1396"/>
                    </a:cubicBezTo>
                    <a:cubicBezTo>
                      <a:pt x="7047" y="2253"/>
                      <a:pt x="6363" y="3440"/>
                      <a:pt x="5911" y="4225"/>
                    </a:cubicBezTo>
                    <a:lnTo>
                      <a:pt x="5754" y="4499"/>
                    </a:lnTo>
                    <a:cubicBezTo>
                      <a:pt x="5575" y="4820"/>
                      <a:pt x="5400" y="5145"/>
                      <a:pt x="5224" y="5469"/>
                    </a:cubicBezTo>
                    <a:cubicBezTo>
                      <a:pt x="4629" y="6574"/>
                      <a:pt x="4011" y="7714"/>
                      <a:pt x="3250" y="8696"/>
                    </a:cubicBezTo>
                    <a:cubicBezTo>
                      <a:pt x="3190" y="8773"/>
                      <a:pt x="3126" y="8863"/>
                      <a:pt x="3056" y="8959"/>
                    </a:cubicBezTo>
                    <a:cubicBezTo>
                      <a:pt x="2737" y="9400"/>
                      <a:pt x="2307" y="9985"/>
                      <a:pt x="1873" y="9985"/>
                    </a:cubicBezTo>
                    <a:cubicBezTo>
                      <a:pt x="1838" y="9985"/>
                      <a:pt x="1802" y="9981"/>
                      <a:pt x="1767" y="9973"/>
                    </a:cubicBezTo>
                    <a:cubicBezTo>
                      <a:pt x="1346" y="9870"/>
                      <a:pt x="1058" y="9677"/>
                      <a:pt x="886" y="9382"/>
                    </a:cubicBezTo>
                    <a:cubicBezTo>
                      <a:pt x="628" y="8941"/>
                      <a:pt x="624" y="8262"/>
                      <a:pt x="873" y="7361"/>
                    </a:cubicBezTo>
                    <a:lnTo>
                      <a:pt x="874" y="7361"/>
                    </a:lnTo>
                    <a:cubicBezTo>
                      <a:pt x="1474" y="5194"/>
                      <a:pt x="3352" y="2483"/>
                      <a:pt x="3913" y="1704"/>
                    </a:cubicBezTo>
                    <a:cubicBezTo>
                      <a:pt x="4413" y="1010"/>
                      <a:pt x="5017" y="601"/>
                      <a:pt x="5548" y="601"/>
                    </a:cubicBezTo>
                    <a:close/>
                    <a:moveTo>
                      <a:pt x="5561" y="0"/>
                    </a:moveTo>
                    <a:cubicBezTo>
                      <a:pt x="4827" y="0"/>
                      <a:pt x="4052" y="483"/>
                      <a:pt x="3425" y="1353"/>
                    </a:cubicBezTo>
                    <a:cubicBezTo>
                      <a:pt x="2850" y="2152"/>
                      <a:pt x="922" y="4937"/>
                      <a:pt x="293" y="7201"/>
                    </a:cubicBezTo>
                    <a:cubicBezTo>
                      <a:pt x="0" y="8264"/>
                      <a:pt x="24" y="9100"/>
                      <a:pt x="368" y="9687"/>
                    </a:cubicBezTo>
                    <a:cubicBezTo>
                      <a:pt x="623" y="10121"/>
                      <a:pt x="1045" y="10414"/>
                      <a:pt x="1624" y="10556"/>
                    </a:cubicBezTo>
                    <a:cubicBezTo>
                      <a:pt x="1709" y="10578"/>
                      <a:pt x="1798" y="10589"/>
                      <a:pt x="1887" y="10589"/>
                    </a:cubicBezTo>
                    <a:cubicBezTo>
                      <a:pt x="2618" y="10589"/>
                      <a:pt x="3166" y="9831"/>
                      <a:pt x="3542" y="9311"/>
                    </a:cubicBezTo>
                    <a:cubicBezTo>
                      <a:pt x="3607" y="9221"/>
                      <a:pt x="3669" y="9137"/>
                      <a:pt x="3725" y="9065"/>
                    </a:cubicBezTo>
                    <a:cubicBezTo>
                      <a:pt x="4517" y="8044"/>
                      <a:pt x="5145" y="6880"/>
                      <a:pt x="5753" y="5754"/>
                    </a:cubicBezTo>
                    <a:cubicBezTo>
                      <a:pt x="5927" y="5433"/>
                      <a:pt x="6102" y="5111"/>
                      <a:pt x="6280" y="4792"/>
                    </a:cubicBezTo>
                    <a:lnTo>
                      <a:pt x="6431" y="4525"/>
                    </a:lnTo>
                    <a:cubicBezTo>
                      <a:pt x="6947" y="3630"/>
                      <a:pt x="7726" y="2277"/>
                      <a:pt x="7162" y="1130"/>
                    </a:cubicBezTo>
                    <a:cubicBezTo>
                      <a:pt x="6830" y="456"/>
                      <a:pt x="6307" y="57"/>
                      <a:pt x="5690" y="5"/>
                    </a:cubicBezTo>
                    <a:cubicBezTo>
                      <a:pt x="5647" y="2"/>
                      <a:pt x="5604" y="0"/>
                      <a:pt x="556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2"/>
              <p:cNvSpPr/>
              <p:nvPr/>
            </p:nvSpPr>
            <p:spPr>
              <a:xfrm>
                <a:off x="5947386" y="3986785"/>
                <a:ext cx="236378" cy="225352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1445" extrusionOk="0">
                    <a:moveTo>
                      <a:pt x="12004" y="0"/>
                    </a:moveTo>
                    <a:cubicBezTo>
                      <a:pt x="12004" y="0"/>
                      <a:pt x="9345" y="1548"/>
                      <a:pt x="7107" y="1548"/>
                    </a:cubicBezTo>
                    <a:cubicBezTo>
                      <a:pt x="6708" y="1548"/>
                      <a:pt x="6323" y="1499"/>
                      <a:pt x="5968" y="1383"/>
                    </a:cubicBezTo>
                    <a:cubicBezTo>
                      <a:pt x="5227" y="1141"/>
                      <a:pt x="4573" y="1039"/>
                      <a:pt x="3990" y="1039"/>
                    </a:cubicBezTo>
                    <a:cubicBezTo>
                      <a:pt x="2729" y="1039"/>
                      <a:pt x="1805" y="1517"/>
                      <a:pt x="1071" y="2088"/>
                    </a:cubicBezTo>
                    <a:cubicBezTo>
                      <a:pt x="1" y="2922"/>
                      <a:pt x="1153" y="8031"/>
                      <a:pt x="834" y="9475"/>
                    </a:cubicBezTo>
                    <a:cubicBezTo>
                      <a:pt x="547" y="10779"/>
                      <a:pt x="1217" y="11444"/>
                      <a:pt x="2420" y="11444"/>
                    </a:cubicBezTo>
                    <a:cubicBezTo>
                      <a:pt x="2549" y="11444"/>
                      <a:pt x="2683" y="11437"/>
                      <a:pt x="2824" y="11422"/>
                    </a:cubicBezTo>
                    <a:cubicBezTo>
                      <a:pt x="4276" y="11263"/>
                      <a:pt x="5299" y="9423"/>
                      <a:pt x="5344" y="7722"/>
                    </a:cubicBezTo>
                    <a:cubicBezTo>
                      <a:pt x="5387" y="6082"/>
                      <a:pt x="5319" y="5533"/>
                      <a:pt x="5618" y="5533"/>
                    </a:cubicBezTo>
                    <a:cubicBezTo>
                      <a:pt x="5629" y="5533"/>
                      <a:pt x="5641" y="5533"/>
                      <a:pt x="5653" y="5535"/>
                    </a:cubicBezTo>
                    <a:cubicBezTo>
                      <a:pt x="5966" y="5572"/>
                      <a:pt x="8473" y="6036"/>
                      <a:pt x="9507" y="6036"/>
                    </a:cubicBezTo>
                    <a:cubicBezTo>
                      <a:pt x="9586" y="6036"/>
                      <a:pt x="9658" y="6033"/>
                      <a:pt x="9718" y="6027"/>
                    </a:cubicBezTo>
                    <a:cubicBezTo>
                      <a:pt x="10564" y="5943"/>
                      <a:pt x="12004" y="1"/>
                      <a:pt x="120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2"/>
              <p:cNvSpPr/>
              <p:nvPr/>
            </p:nvSpPr>
            <p:spPr>
              <a:xfrm>
                <a:off x="5950379" y="3980858"/>
                <a:ext cx="240080" cy="237205"/>
              </a:xfrm>
              <a:custGeom>
                <a:avLst/>
                <a:gdLst/>
                <a:ahLst/>
                <a:cxnLst/>
                <a:rect l="l" t="t" r="r" b="b"/>
                <a:pathLst>
                  <a:path w="12193" h="12047" extrusionOk="0">
                    <a:moveTo>
                      <a:pt x="11397" y="882"/>
                    </a:moveTo>
                    <a:lnTo>
                      <a:pt x="11397" y="882"/>
                    </a:lnTo>
                    <a:cubicBezTo>
                      <a:pt x="10769" y="3323"/>
                      <a:pt x="9926" y="5837"/>
                      <a:pt x="9538" y="6028"/>
                    </a:cubicBezTo>
                    <a:cubicBezTo>
                      <a:pt x="9485" y="6033"/>
                      <a:pt x="9421" y="6036"/>
                      <a:pt x="9350" y="6036"/>
                    </a:cubicBezTo>
                    <a:cubicBezTo>
                      <a:pt x="8576" y="6036"/>
                      <a:pt x="6826" y="5746"/>
                      <a:pt x="6043" y="5617"/>
                    </a:cubicBezTo>
                    <a:cubicBezTo>
                      <a:pt x="5790" y="5575"/>
                      <a:pt x="5609" y="5545"/>
                      <a:pt x="5536" y="5537"/>
                    </a:cubicBezTo>
                    <a:cubicBezTo>
                      <a:pt x="5513" y="5534"/>
                      <a:pt x="5490" y="5533"/>
                      <a:pt x="5469" y="5533"/>
                    </a:cubicBezTo>
                    <a:cubicBezTo>
                      <a:pt x="5322" y="5533"/>
                      <a:pt x="5220" y="5591"/>
                      <a:pt x="5158" y="5645"/>
                    </a:cubicBezTo>
                    <a:cubicBezTo>
                      <a:pt x="4927" y="5847"/>
                      <a:pt x="4922" y="6201"/>
                      <a:pt x="4908" y="7150"/>
                    </a:cubicBezTo>
                    <a:cubicBezTo>
                      <a:pt x="4904" y="7395"/>
                      <a:pt x="4901" y="7682"/>
                      <a:pt x="4891" y="8015"/>
                    </a:cubicBezTo>
                    <a:cubicBezTo>
                      <a:pt x="4851" y="9547"/>
                      <a:pt x="3937" y="11283"/>
                      <a:pt x="2639" y="11424"/>
                    </a:cubicBezTo>
                    <a:cubicBezTo>
                      <a:pt x="2511" y="11438"/>
                      <a:pt x="2389" y="11444"/>
                      <a:pt x="2273" y="11444"/>
                    </a:cubicBezTo>
                    <a:cubicBezTo>
                      <a:pt x="1768" y="11444"/>
                      <a:pt x="1378" y="11315"/>
                      <a:pt x="1156" y="11069"/>
                    </a:cubicBezTo>
                    <a:cubicBezTo>
                      <a:pt x="916" y="10801"/>
                      <a:pt x="855" y="10388"/>
                      <a:pt x="975" y="9840"/>
                    </a:cubicBezTo>
                    <a:cubicBezTo>
                      <a:pt x="1108" y="9241"/>
                      <a:pt x="1015" y="8164"/>
                      <a:pt x="907" y="6917"/>
                    </a:cubicBezTo>
                    <a:cubicBezTo>
                      <a:pt x="766" y="5281"/>
                      <a:pt x="573" y="3040"/>
                      <a:pt x="1104" y="2626"/>
                    </a:cubicBezTo>
                    <a:cubicBezTo>
                      <a:pt x="1695" y="2165"/>
                      <a:pt x="2558" y="1643"/>
                      <a:pt x="3846" y="1643"/>
                    </a:cubicBezTo>
                    <a:cubicBezTo>
                      <a:pt x="4391" y="1643"/>
                      <a:pt x="5012" y="1738"/>
                      <a:pt x="5722" y="1968"/>
                    </a:cubicBezTo>
                    <a:cubicBezTo>
                      <a:pt x="6109" y="2094"/>
                      <a:pt x="6526" y="2148"/>
                      <a:pt x="6956" y="2148"/>
                    </a:cubicBezTo>
                    <a:cubicBezTo>
                      <a:pt x="8619" y="2148"/>
                      <a:pt x="10464" y="1349"/>
                      <a:pt x="11397" y="882"/>
                    </a:cubicBezTo>
                    <a:close/>
                    <a:moveTo>
                      <a:pt x="11851" y="0"/>
                    </a:moveTo>
                    <a:cubicBezTo>
                      <a:pt x="11801" y="0"/>
                      <a:pt x="11750" y="13"/>
                      <a:pt x="11700" y="42"/>
                    </a:cubicBezTo>
                    <a:cubicBezTo>
                      <a:pt x="11670" y="60"/>
                      <a:pt x="9080" y="1550"/>
                      <a:pt x="6960" y="1550"/>
                    </a:cubicBezTo>
                    <a:cubicBezTo>
                      <a:pt x="6590" y="1550"/>
                      <a:pt x="6234" y="1505"/>
                      <a:pt x="5909" y="1398"/>
                    </a:cubicBezTo>
                    <a:cubicBezTo>
                      <a:pt x="5126" y="1142"/>
                      <a:pt x="4437" y="1039"/>
                      <a:pt x="3831" y="1039"/>
                    </a:cubicBezTo>
                    <a:cubicBezTo>
                      <a:pt x="2382" y="1039"/>
                      <a:pt x="1404" y="1631"/>
                      <a:pt x="736" y="2152"/>
                    </a:cubicBezTo>
                    <a:cubicBezTo>
                      <a:pt x="0" y="2724"/>
                      <a:pt x="89" y="4431"/>
                      <a:pt x="309" y="6969"/>
                    </a:cubicBezTo>
                    <a:cubicBezTo>
                      <a:pt x="408" y="8117"/>
                      <a:pt x="501" y="9202"/>
                      <a:pt x="389" y="9711"/>
                    </a:cubicBezTo>
                    <a:cubicBezTo>
                      <a:pt x="184" y="10640"/>
                      <a:pt x="451" y="11181"/>
                      <a:pt x="709" y="11470"/>
                    </a:cubicBezTo>
                    <a:cubicBezTo>
                      <a:pt x="1051" y="11851"/>
                      <a:pt x="1583" y="12046"/>
                      <a:pt x="2266" y="12046"/>
                    </a:cubicBezTo>
                    <a:cubicBezTo>
                      <a:pt x="2412" y="12045"/>
                      <a:pt x="2558" y="12037"/>
                      <a:pt x="2704" y="12021"/>
                    </a:cubicBezTo>
                    <a:cubicBezTo>
                      <a:pt x="4366" y="11840"/>
                      <a:pt x="5446" y="9809"/>
                      <a:pt x="5492" y="8031"/>
                    </a:cubicBezTo>
                    <a:cubicBezTo>
                      <a:pt x="5501" y="7697"/>
                      <a:pt x="5505" y="7408"/>
                      <a:pt x="5509" y="7159"/>
                    </a:cubicBezTo>
                    <a:cubicBezTo>
                      <a:pt x="5515" y="6714"/>
                      <a:pt x="5521" y="6321"/>
                      <a:pt x="5553" y="6147"/>
                    </a:cubicBezTo>
                    <a:cubicBezTo>
                      <a:pt x="5642" y="6161"/>
                      <a:pt x="5777" y="6183"/>
                      <a:pt x="5944" y="6211"/>
                    </a:cubicBezTo>
                    <a:cubicBezTo>
                      <a:pt x="7309" y="6437"/>
                      <a:pt x="8650" y="6637"/>
                      <a:pt x="9368" y="6637"/>
                    </a:cubicBezTo>
                    <a:cubicBezTo>
                      <a:pt x="9453" y="6637"/>
                      <a:pt x="9529" y="6634"/>
                      <a:pt x="9596" y="6628"/>
                    </a:cubicBezTo>
                    <a:cubicBezTo>
                      <a:pt x="10470" y="6541"/>
                      <a:pt x="11463" y="3179"/>
                      <a:pt x="12144" y="372"/>
                    </a:cubicBezTo>
                    <a:cubicBezTo>
                      <a:pt x="12192" y="171"/>
                      <a:pt x="12033" y="0"/>
                      <a:pt x="11851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2"/>
              <p:cNvSpPr/>
              <p:nvPr/>
            </p:nvSpPr>
            <p:spPr>
              <a:xfrm>
                <a:off x="6193196" y="3960558"/>
                <a:ext cx="190264" cy="261897"/>
              </a:xfrm>
              <a:custGeom>
                <a:avLst/>
                <a:gdLst/>
                <a:ahLst/>
                <a:cxnLst/>
                <a:rect l="l" t="t" r="r" b="b"/>
                <a:pathLst>
                  <a:path w="9663" h="13301" extrusionOk="0">
                    <a:moveTo>
                      <a:pt x="7148" y="1"/>
                    </a:moveTo>
                    <a:cubicBezTo>
                      <a:pt x="6327" y="1"/>
                      <a:pt x="5415" y="557"/>
                      <a:pt x="4637" y="1636"/>
                    </a:cubicBezTo>
                    <a:cubicBezTo>
                      <a:pt x="4049" y="2451"/>
                      <a:pt x="1376" y="6237"/>
                      <a:pt x="528" y="9296"/>
                    </a:cubicBezTo>
                    <a:cubicBezTo>
                      <a:pt x="0" y="11198"/>
                      <a:pt x="179" y="12820"/>
                      <a:pt x="2008" y="13269"/>
                    </a:cubicBezTo>
                    <a:cubicBezTo>
                      <a:pt x="2093" y="13290"/>
                      <a:pt x="2176" y="13300"/>
                      <a:pt x="2258" y="13300"/>
                    </a:cubicBezTo>
                    <a:cubicBezTo>
                      <a:pt x="3180" y="13300"/>
                      <a:pt x="3905" y="12056"/>
                      <a:pt x="4394" y="11426"/>
                    </a:cubicBezTo>
                    <a:cubicBezTo>
                      <a:pt x="5724" y="9712"/>
                      <a:pt x="6692" y="7707"/>
                      <a:pt x="7763" y="5786"/>
                    </a:cubicBezTo>
                    <a:cubicBezTo>
                      <a:pt x="8365" y="4704"/>
                      <a:pt x="9662" y="2769"/>
                      <a:pt x="8930" y="1282"/>
                    </a:cubicBezTo>
                    <a:cubicBezTo>
                      <a:pt x="8504" y="420"/>
                      <a:pt x="7861" y="1"/>
                      <a:pt x="71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32"/>
              <p:cNvSpPr/>
              <p:nvPr/>
            </p:nvSpPr>
            <p:spPr>
              <a:xfrm>
                <a:off x="6190302" y="3954631"/>
                <a:ext cx="198377" cy="273750"/>
              </a:xfrm>
              <a:custGeom>
                <a:avLst/>
                <a:gdLst/>
                <a:ahLst/>
                <a:cxnLst/>
                <a:rect l="l" t="t" r="r" b="b"/>
                <a:pathLst>
                  <a:path w="10075" h="13903" extrusionOk="0">
                    <a:moveTo>
                      <a:pt x="7286" y="601"/>
                    </a:moveTo>
                    <a:cubicBezTo>
                      <a:pt x="7330" y="601"/>
                      <a:pt x="7373" y="603"/>
                      <a:pt x="7417" y="606"/>
                    </a:cubicBezTo>
                    <a:cubicBezTo>
                      <a:pt x="7992" y="655"/>
                      <a:pt x="8472" y="1038"/>
                      <a:pt x="8806" y="1716"/>
                    </a:cubicBezTo>
                    <a:cubicBezTo>
                      <a:pt x="9393" y="2907"/>
                      <a:pt x="8467" y="4514"/>
                      <a:pt x="7854" y="5578"/>
                    </a:cubicBezTo>
                    <a:cubicBezTo>
                      <a:pt x="7779" y="5707"/>
                      <a:pt x="7709" y="5828"/>
                      <a:pt x="7647" y="5940"/>
                    </a:cubicBezTo>
                    <a:cubicBezTo>
                      <a:pt x="7410" y="6366"/>
                      <a:pt x="7178" y="6796"/>
                      <a:pt x="6946" y="7226"/>
                    </a:cubicBezTo>
                    <a:cubicBezTo>
                      <a:pt x="6149" y="8701"/>
                      <a:pt x="5325" y="10227"/>
                      <a:pt x="4304" y="11543"/>
                    </a:cubicBezTo>
                    <a:cubicBezTo>
                      <a:pt x="4225" y="11645"/>
                      <a:pt x="4138" y="11763"/>
                      <a:pt x="4047" y="11890"/>
                    </a:cubicBezTo>
                    <a:cubicBezTo>
                      <a:pt x="3610" y="12494"/>
                      <a:pt x="3025" y="13299"/>
                      <a:pt x="2397" y="13299"/>
                    </a:cubicBezTo>
                    <a:cubicBezTo>
                      <a:pt x="2340" y="13299"/>
                      <a:pt x="2283" y="13293"/>
                      <a:pt x="2226" y="13279"/>
                    </a:cubicBezTo>
                    <a:cubicBezTo>
                      <a:pt x="1639" y="13134"/>
                      <a:pt x="1236" y="12861"/>
                      <a:pt x="992" y="12446"/>
                    </a:cubicBezTo>
                    <a:cubicBezTo>
                      <a:pt x="634" y="11835"/>
                      <a:pt x="625" y="10904"/>
                      <a:pt x="964" y="9677"/>
                    </a:cubicBezTo>
                    <a:cubicBezTo>
                      <a:pt x="1769" y="6773"/>
                      <a:pt x="4278" y="3152"/>
                      <a:pt x="5028" y="2112"/>
                    </a:cubicBezTo>
                    <a:cubicBezTo>
                      <a:pt x="5723" y="1146"/>
                      <a:pt x="6537" y="601"/>
                      <a:pt x="7286" y="601"/>
                    </a:cubicBezTo>
                    <a:close/>
                    <a:moveTo>
                      <a:pt x="7294" y="1"/>
                    </a:moveTo>
                    <a:cubicBezTo>
                      <a:pt x="6346" y="1"/>
                      <a:pt x="5353" y="632"/>
                      <a:pt x="4540" y="1761"/>
                    </a:cubicBezTo>
                    <a:cubicBezTo>
                      <a:pt x="3775" y="2821"/>
                      <a:pt x="1218" y="6516"/>
                      <a:pt x="386" y="9517"/>
                    </a:cubicBezTo>
                    <a:cubicBezTo>
                      <a:pt x="0" y="10905"/>
                      <a:pt x="30" y="11992"/>
                      <a:pt x="473" y="12749"/>
                    </a:cubicBezTo>
                    <a:cubicBezTo>
                      <a:pt x="798" y="13305"/>
                      <a:pt x="1340" y="13679"/>
                      <a:pt x="2082" y="13862"/>
                    </a:cubicBezTo>
                    <a:cubicBezTo>
                      <a:pt x="2188" y="13888"/>
                      <a:pt x="2297" y="13902"/>
                      <a:pt x="2406" y="13902"/>
                    </a:cubicBezTo>
                    <a:cubicBezTo>
                      <a:pt x="3334" y="13902"/>
                      <a:pt x="4046" y="12917"/>
                      <a:pt x="4534" y="12242"/>
                    </a:cubicBezTo>
                    <a:cubicBezTo>
                      <a:pt x="4622" y="12122"/>
                      <a:pt x="4703" y="12009"/>
                      <a:pt x="4779" y="11912"/>
                    </a:cubicBezTo>
                    <a:cubicBezTo>
                      <a:pt x="5830" y="10556"/>
                      <a:pt x="6666" y="9008"/>
                      <a:pt x="7475" y="7512"/>
                    </a:cubicBezTo>
                    <a:cubicBezTo>
                      <a:pt x="7705" y="7084"/>
                      <a:pt x="7936" y="6656"/>
                      <a:pt x="8172" y="6232"/>
                    </a:cubicBezTo>
                    <a:lnTo>
                      <a:pt x="8375" y="5878"/>
                    </a:lnTo>
                    <a:cubicBezTo>
                      <a:pt x="9052" y="4704"/>
                      <a:pt x="10075" y="2929"/>
                      <a:pt x="9346" y="1451"/>
                    </a:cubicBezTo>
                    <a:cubicBezTo>
                      <a:pt x="8919" y="586"/>
                      <a:pt x="8253" y="73"/>
                      <a:pt x="7466" y="8"/>
                    </a:cubicBezTo>
                    <a:cubicBezTo>
                      <a:pt x="7409" y="3"/>
                      <a:pt x="7352" y="1"/>
                      <a:pt x="7294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32"/>
              <p:cNvSpPr/>
              <p:nvPr/>
            </p:nvSpPr>
            <p:spPr>
              <a:xfrm>
                <a:off x="6089568" y="3937697"/>
                <a:ext cx="190264" cy="261897"/>
              </a:xfrm>
              <a:custGeom>
                <a:avLst/>
                <a:gdLst/>
                <a:ahLst/>
                <a:cxnLst/>
                <a:rect l="l" t="t" r="r" b="b"/>
                <a:pathLst>
                  <a:path w="9663" h="13301" extrusionOk="0">
                    <a:moveTo>
                      <a:pt x="7147" y="0"/>
                    </a:moveTo>
                    <a:cubicBezTo>
                      <a:pt x="6326" y="0"/>
                      <a:pt x="5413" y="556"/>
                      <a:pt x="4636" y="1635"/>
                    </a:cubicBezTo>
                    <a:cubicBezTo>
                      <a:pt x="4049" y="2451"/>
                      <a:pt x="1376" y="6238"/>
                      <a:pt x="528" y="9295"/>
                    </a:cubicBezTo>
                    <a:cubicBezTo>
                      <a:pt x="0" y="11198"/>
                      <a:pt x="179" y="12819"/>
                      <a:pt x="2006" y="13270"/>
                    </a:cubicBezTo>
                    <a:cubicBezTo>
                      <a:pt x="2091" y="13290"/>
                      <a:pt x="2175" y="13300"/>
                      <a:pt x="2257" y="13300"/>
                    </a:cubicBezTo>
                    <a:cubicBezTo>
                      <a:pt x="3180" y="13300"/>
                      <a:pt x="3905" y="12055"/>
                      <a:pt x="4394" y="11425"/>
                    </a:cubicBezTo>
                    <a:cubicBezTo>
                      <a:pt x="5723" y="9713"/>
                      <a:pt x="6691" y="7708"/>
                      <a:pt x="7763" y="5785"/>
                    </a:cubicBezTo>
                    <a:cubicBezTo>
                      <a:pt x="8365" y="4704"/>
                      <a:pt x="9662" y="2769"/>
                      <a:pt x="8928" y="1281"/>
                    </a:cubicBezTo>
                    <a:cubicBezTo>
                      <a:pt x="8503" y="420"/>
                      <a:pt x="7860" y="0"/>
                      <a:pt x="71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32"/>
              <p:cNvSpPr/>
              <p:nvPr/>
            </p:nvSpPr>
            <p:spPr>
              <a:xfrm>
                <a:off x="6086674" y="3931790"/>
                <a:ext cx="198357" cy="273730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13902" extrusionOk="0">
                    <a:moveTo>
                      <a:pt x="7284" y="600"/>
                    </a:moveTo>
                    <a:cubicBezTo>
                      <a:pt x="7328" y="600"/>
                      <a:pt x="7373" y="602"/>
                      <a:pt x="7417" y="606"/>
                    </a:cubicBezTo>
                    <a:cubicBezTo>
                      <a:pt x="7992" y="654"/>
                      <a:pt x="8472" y="1037"/>
                      <a:pt x="8806" y="1715"/>
                    </a:cubicBezTo>
                    <a:cubicBezTo>
                      <a:pt x="9393" y="2906"/>
                      <a:pt x="8467" y="4514"/>
                      <a:pt x="7854" y="5577"/>
                    </a:cubicBezTo>
                    <a:cubicBezTo>
                      <a:pt x="7779" y="5706"/>
                      <a:pt x="7709" y="5827"/>
                      <a:pt x="7647" y="5940"/>
                    </a:cubicBezTo>
                    <a:cubicBezTo>
                      <a:pt x="7409" y="6366"/>
                      <a:pt x="7177" y="6796"/>
                      <a:pt x="6945" y="7226"/>
                    </a:cubicBezTo>
                    <a:cubicBezTo>
                      <a:pt x="6148" y="8701"/>
                      <a:pt x="5324" y="10226"/>
                      <a:pt x="4304" y="11542"/>
                    </a:cubicBezTo>
                    <a:cubicBezTo>
                      <a:pt x="4225" y="11644"/>
                      <a:pt x="4138" y="11763"/>
                      <a:pt x="4047" y="11890"/>
                    </a:cubicBezTo>
                    <a:cubicBezTo>
                      <a:pt x="3611" y="12493"/>
                      <a:pt x="3028" y="13299"/>
                      <a:pt x="2398" y="13299"/>
                    </a:cubicBezTo>
                    <a:cubicBezTo>
                      <a:pt x="2341" y="13299"/>
                      <a:pt x="2283" y="13292"/>
                      <a:pt x="2226" y="13278"/>
                    </a:cubicBezTo>
                    <a:cubicBezTo>
                      <a:pt x="1639" y="13135"/>
                      <a:pt x="1235" y="12862"/>
                      <a:pt x="991" y="12446"/>
                    </a:cubicBezTo>
                    <a:cubicBezTo>
                      <a:pt x="633" y="11834"/>
                      <a:pt x="624" y="10903"/>
                      <a:pt x="964" y="9676"/>
                    </a:cubicBezTo>
                    <a:cubicBezTo>
                      <a:pt x="1769" y="6772"/>
                      <a:pt x="4278" y="3151"/>
                      <a:pt x="5027" y="2111"/>
                    </a:cubicBezTo>
                    <a:cubicBezTo>
                      <a:pt x="5722" y="1147"/>
                      <a:pt x="6531" y="600"/>
                      <a:pt x="7284" y="600"/>
                    </a:cubicBezTo>
                    <a:close/>
                    <a:moveTo>
                      <a:pt x="7283" y="0"/>
                    </a:moveTo>
                    <a:cubicBezTo>
                      <a:pt x="6342" y="0"/>
                      <a:pt x="5349" y="636"/>
                      <a:pt x="4540" y="1761"/>
                    </a:cubicBezTo>
                    <a:cubicBezTo>
                      <a:pt x="3775" y="2821"/>
                      <a:pt x="1217" y="6516"/>
                      <a:pt x="386" y="9516"/>
                    </a:cubicBezTo>
                    <a:cubicBezTo>
                      <a:pt x="0" y="10904"/>
                      <a:pt x="30" y="11992"/>
                      <a:pt x="473" y="12749"/>
                    </a:cubicBezTo>
                    <a:cubicBezTo>
                      <a:pt x="798" y="13305"/>
                      <a:pt x="1340" y="13680"/>
                      <a:pt x="2082" y="13861"/>
                    </a:cubicBezTo>
                    <a:cubicBezTo>
                      <a:pt x="2188" y="13887"/>
                      <a:pt x="2297" y="13902"/>
                      <a:pt x="2406" y="13902"/>
                    </a:cubicBezTo>
                    <a:cubicBezTo>
                      <a:pt x="3333" y="13902"/>
                      <a:pt x="4046" y="12916"/>
                      <a:pt x="4534" y="12243"/>
                    </a:cubicBezTo>
                    <a:cubicBezTo>
                      <a:pt x="4622" y="12122"/>
                      <a:pt x="4703" y="12009"/>
                      <a:pt x="4778" y="11911"/>
                    </a:cubicBezTo>
                    <a:cubicBezTo>
                      <a:pt x="5829" y="10557"/>
                      <a:pt x="6665" y="9010"/>
                      <a:pt x="7473" y="7512"/>
                    </a:cubicBezTo>
                    <a:cubicBezTo>
                      <a:pt x="7705" y="7084"/>
                      <a:pt x="7935" y="6657"/>
                      <a:pt x="8172" y="6233"/>
                    </a:cubicBezTo>
                    <a:lnTo>
                      <a:pt x="8375" y="5877"/>
                    </a:lnTo>
                    <a:cubicBezTo>
                      <a:pt x="9052" y="4702"/>
                      <a:pt x="10074" y="2928"/>
                      <a:pt x="9346" y="1449"/>
                    </a:cubicBezTo>
                    <a:cubicBezTo>
                      <a:pt x="8919" y="584"/>
                      <a:pt x="8251" y="72"/>
                      <a:pt x="7466" y="8"/>
                    </a:cubicBezTo>
                    <a:cubicBezTo>
                      <a:pt x="7405" y="3"/>
                      <a:pt x="7344" y="0"/>
                      <a:pt x="7283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2"/>
              <p:cNvSpPr/>
              <p:nvPr/>
            </p:nvSpPr>
            <p:spPr>
              <a:xfrm>
                <a:off x="4933785" y="3759444"/>
                <a:ext cx="1341007" cy="970638"/>
              </a:xfrm>
              <a:custGeom>
                <a:avLst/>
                <a:gdLst/>
                <a:ahLst/>
                <a:cxnLst/>
                <a:rect l="l" t="t" r="r" b="b"/>
                <a:pathLst>
                  <a:path w="68106" h="49296" extrusionOk="0">
                    <a:moveTo>
                      <a:pt x="0" y="0"/>
                    </a:moveTo>
                    <a:lnTo>
                      <a:pt x="10704" y="29265"/>
                    </a:lnTo>
                    <a:lnTo>
                      <a:pt x="68105" y="49295"/>
                    </a:lnTo>
                    <a:lnTo>
                      <a:pt x="64816" y="2134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8BE3FF"/>
                  </a:gs>
                  <a:gs pos="100000">
                    <a:srgbClr val="ACFFD9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2"/>
              <p:cNvSpPr/>
              <p:nvPr/>
            </p:nvSpPr>
            <p:spPr>
              <a:xfrm>
                <a:off x="4927444" y="3753517"/>
                <a:ext cx="1353609" cy="982492"/>
              </a:xfrm>
              <a:custGeom>
                <a:avLst/>
                <a:gdLst/>
                <a:ahLst/>
                <a:cxnLst/>
                <a:rect l="l" t="t" r="r" b="b"/>
                <a:pathLst>
                  <a:path w="68746" h="49898" extrusionOk="0">
                    <a:moveTo>
                      <a:pt x="818" y="780"/>
                    </a:moveTo>
                    <a:lnTo>
                      <a:pt x="64862" y="21868"/>
                    </a:lnTo>
                    <a:lnTo>
                      <a:pt x="68073" y="49154"/>
                    </a:lnTo>
                    <a:lnTo>
                      <a:pt x="11260" y="29329"/>
                    </a:lnTo>
                    <a:lnTo>
                      <a:pt x="818" y="780"/>
                    </a:lnTo>
                    <a:close/>
                    <a:moveTo>
                      <a:pt x="320" y="1"/>
                    </a:moveTo>
                    <a:cubicBezTo>
                      <a:pt x="240" y="1"/>
                      <a:pt x="163" y="33"/>
                      <a:pt x="106" y="93"/>
                    </a:cubicBezTo>
                    <a:cubicBezTo>
                      <a:pt x="27" y="176"/>
                      <a:pt x="1" y="297"/>
                      <a:pt x="40" y="404"/>
                    </a:cubicBezTo>
                    <a:lnTo>
                      <a:pt x="10744" y="29670"/>
                    </a:lnTo>
                    <a:cubicBezTo>
                      <a:pt x="10775" y="29754"/>
                      <a:pt x="10842" y="29821"/>
                      <a:pt x="10928" y="29849"/>
                    </a:cubicBezTo>
                    <a:lnTo>
                      <a:pt x="68327" y="49881"/>
                    </a:lnTo>
                    <a:cubicBezTo>
                      <a:pt x="68359" y="49891"/>
                      <a:pt x="68393" y="49897"/>
                      <a:pt x="68427" y="49897"/>
                    </a:cubicBezTo>
                    <a:cubicBezTo>
                      <a:pt x="68607" y="49897"/>
                      <a:pt x="68746" y="49740"/>
                      <a:pt x="68726" y="49562"/>
                    </a:cubicBezTo>
                    <a:lnTo>
                      <a:pt x="65437" y="21609"/>
                    </a:lnTo>
                    <a:cubicBezTo>
                      <a:pt x="65424" y="21493"/>
                      <a:pt x="65343" y="21394"/>
                      <a:pt x="65233" y="21359"/>
                    </a:cubicBezTo>
                    <a:lnTo>
                      <a:pt x="417" y="17"/>
                    </a:lnTo>
                    <a:cubicBezTo>
                      <a:pt x="385" y="6"/>
                      <a:pt x="352" y="1"/>
                      <a:pt x="320" y="1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" name="Google Shape;421;p32"/>
            <p:cNvGrpSpPr/>
            <p:nvPr/>
          </p:nvGrpSpPr>
          <p:grpSpPr>
            <a:xfrm>
              <a:off x="4866130" y="1140950"/>
              <a:ext cx="3577378" cy="3177375"/>
              <a:chOff x="4866130" y="1140950"/>
              <a:chExt cx="3577378" cy="3177375"/>
            </a:xfrm>
          </p:grpSpPr>
          <p:grpSp>
            <p:nvGrpSpPr>
              <p:cNvPr id="422" name="Google Shape;422;p32"/>
              <p:cNvGrpSpPr/>
              <p:nvPr/>
            </p:nvGrpSpPr>
            <p:grpSpPr>
              <a:xfrm>
                <a:off x="7218455" y="3425403"/>
                <a:ext cx="627776" cy="773482"/>
                <a:chOff x="7218455" y="3425403"/>
                <a:chExt cx="627776" cy="773482"/>
              </a:xfrm>
            </p:grpSpPr>
            <p:sp>
              <p:nvSpPr>
                <p:cNvPr id="423" name="Google Shape;423;p32"/>
                <p:cNvSpPr/>
                <p:nvPr/>
              </p:nvSpPr>
              <p:spPr>
                <a:xfrm>
                  <a:off x="7474976" y="3425403"/>
                  <a:ext cx="371255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5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8"/>
                        <a:pt x="18855" y="302"/>
                      </a:cubicBezTo>
                      <a:cubicBezTo>
                        <a:pt x="18855" y="135"/>
                        <a:pt x="18720" y="1"/>
                        <a:pt x="18554" y="1"/>
                      </a:cubicBezTo>
                      <a:cubicBezTo>
                        <a:pt x="18552" y="1"/>
                        <a:pt x="18550" y="1"/>
                        <a:pt x="18548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24;p32"/>
                <p:cNvSpPr/>
                <p:nvPr/>
              </p:nvSpPr>
              <p:spPr>
                <a:xfrm>
                  <a:off x="7218455" y="3425403"/>
                  <a:ext cx="13727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9"/>
                        <a:pt x="6971" y="465"/>
                        <a:pt x="6971" y="302"/>
                      </a:cubicBezTo>
                      <a:cubicBezTo>
                        <a:pt x="6971" y="139"/>
                        <a:pt x="6841" y="5"/>
                        <a:pt x="6677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25;p32"/>
                <p:cNvSpPr/>
                <p:nvPr/>
              </p:nvSpPr>
              <p:spPr>
                <a:xfrm>
                  <a:off x="7771389" y="3490912"/>
                  <a:ext cx="74842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3" extrusionOk="0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3494" y="602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1"/>
                      </a:cubicBezTo>
                      <a:cubicBezTo>
                        <a:pt x="3801" y="135"/>
                        <a:pt x="3666" y="1"/>
                        <a:pt x="3500" y="1"/>
                      </a:cubicBezTo>
                      <a:cubicBezTo>
                        <a:pt x="3498" y="1"/>
                        <a:pt x="3496" y="1"/>
                        <a:pt x="3494" y="1"/>
                      </a:cubicBezTo>
                      <a:lnTo>
                        <a:pt x="309" y="1"/>
                      </a:lnTo>
                      <a:cubicBezTo>
                        <a:pt x="307" y="1"/>
                        <a:pt x="305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26;p32"/>
                <p:cNvSpPr/>
                <p:nvPr/>
              </p:nvSpPr>
              <p:spPr>
                <a:xfrm>
                  <a:off x="7594672" y="3490912"/>
                  <a:ext cx="137535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3" extrusionOk="0">
                      <a:moveTo>
                        <a:pt x="302" y="1"/>
                      </a:moveTo>
                      <a:cubicBezTo>
                        <a:pt x="136" y="1"/>
                        <a:pt x="0" y="135"/>
                        <a:pt x="0" y="301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2"/>
                      </a:cubicBezTo>
                      <a:lnTo>
                        <a:pt x="6678" y="602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1"/>
                      </a:cubicBezTo>
                      <a:cubicBezTo>
                        <a:pt x="6985" y="135"/>
                        <a:pt x="6850" y="1"/>
                        <a:pt x="6684" y="1"/>
                      </a:cubicBezTo>
                      <a:cubicBezTo>
                        <a:pt x="6682" y="1"/>
                        <a:pt x="6680" y="1"/>
                        <a:pt x="6678" y="1"/>
                      </a:cubicBezTo>
                      <a:lnTo>
                        <a:pt x="309" y="1"/>
                      </a:lnTo>
                      <a:cubicBezTo>
                        <a:pt x="306" y="1"/>
                        <a:pt x="304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32"/>
                <p:cNvSpPr/>
                <p:nvPr/>
              </p:nvSpPr>
              <p:spPr>
                <a:xfrm>
                  <a:off x="7218455" y="3490912"/>
                  <a:ext cx="30257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5073" y="602"/>
                      </a:lnTo>
                      <a:cubicBezTo>
                        <a:pt x="15236" y="599"/>
                        <a:pt x="15367" y="465"/>
                        <a:pt x="15367" y="301"/>
                      </a:cubicBezTo>
                      <a:cubicBezTo>
                        <a:pt x="15367" y="138"/>
                        <a:pt x="15236" y="5"/>
                        <a:pt x="15073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32"/>
                <p:cNvSpPr/>
                <p:nvPr/>
              </p:nvSpPr>
              <p:spPr>
                <a:xfrm>
                  <a:off x="7514868" y="3556420"/>
                  <a:ext cx="331363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9" h="603" extrusionOk="0">
                      <a:moveTo>
                        <a:pt x="300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3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16522" y="602"/>
                      </a:lnTo>
                      <a:cubicBezTo>
                        <a:pt x="16524" y="602"/>
                        <a:pt x="16526" y="602"/>
                        <a:pt x="16528" y="602"/>
                      </a:cubicBezTo>
                      <a:cubicBezTo>
                        <a:pt x="16694" y="602"/>
                        <a:pt x="16829" y="467"/>
                        <a:pt x="16829" y="301"/>
                      </a:cubicBezTo>
                      <a:cubicBezTo>
                        <a:pt x="16829" y="135"/>
                        <a:pt x="16695" y="1"/>
                        <a:pt x="16530" y="1"/>
                      </a:cubicBezTo>
                      <a:cubicBezTo>
                        <a:pt x="16527" y="1"/>
                        <a:pt x="16524" y="1"/>
                        <a:pt x="16522" y="1"/>
                      </a:cubicBezTo>
                      <a:lnTo>
                        <a:pt x="309" y="1"/>
                      </a:lnTo>
                      <a:cubicBezTo>
                        <a:pt x="306" y="1"/>
                        <a:pt x="303" y="1"/>
                        <a:pt x="30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32"/>
                <p:cNvSpPr/>
                <p:nvPr/>
              </p:nvSpPr>
              <p:spPr>
                <a:xfrm>
                  <a:off x="7218455" y="3556420"/>
                  <a:ext cx="239864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3" extrusionOk="0">
                      <a:moveTo>
                        <a:pt x="299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1888" y="602"/>
                      </a:lnTo>
                      <a:cubicBezTo>
                        <a:pt x="12052" y="597"/>
                        <a:pt x="12182" y="464"/>
                        <a:pt x="12182" y="301"/>
                      </a:cubicBezTo>
                      <a:cubicBezTo>
                        <a:pt x="12182" y="137"/>
                        <a:pt x="12052" y="4"/>
                        <a:pt x="11888" y="1"/>
                      </a:cubicBezTo>
                      <a:lnTo>
                        <a:pt x="308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32"/>
                <p:cNvSpPr/>
                <p:nvPr/>
              </p:nvSpPr>
              <p:spPr>
                <a:xfrm>
                  <a:off x="7697434" y="3621909"/>
                  <a:ext cx="148660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0" h="602" extrusionOk="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7250" y="602"/>
                      </a:lnTo>
                      <a:cubicBezTo>
                        <a:pt x="7416" y="602"/>
                        <a:pt x="7550" y="467"/>
                        <a:pt x="7550" y="301"/>
                      </a:cubicBezTo>
                      <a:cubicBezTo>
                        <a:pt x="7550" y="135"/>
                        <a:pt x="7416" y="1"/>
                        <a:pt x="7250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32"/>
                <p:cNvSpPr/>
                <p:nvPr/>
              </p:nvSpPr>
              <p:spPr>
                <a:xfrm>
                  <a:off x="7355399" y="3621909"/>
                  <a:ext cx="29688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8" h="602" extrusionOk="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14777" y="602"/>
                      </a:lnTo>
                      <a:cubicBezTo>
                        <a:pt x="14943" y="602"/>
                        <a:pt x="15077" y="467"/>
                        <a:pt x="15077" y="301"/>
                      </a:cubicBezTo>
                      <a:cubicBezTo>
                        <a:pt x="15077" y="135"/>
                        <a:pt x="14943" y="1"/>
                        <a:pt x="14777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32"/>
                <p:cNvSpPr/>
                <p:nvPr/>
              </p:nvSpPr>
              <p:spPr>
                <a:xfrm>
                  <a:off x="7218593" y="3621909"/>
                  <a:ext cx="8596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6" h="602" extrusionOk="0">
                      <a:moveTo>
                        <a:pt x="301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5" y="602"/>
                        <a:pt x="301" y="602"/>
                      </a:cubicBezTo>
                      <a:lnTo>
                        <a:pt x="4064" y="602"/>
                      </a:lnTo>
                      <a:cubicBezTo>
                        <a:pt x="4230" y="602"/>
                        <a:pt x="4365" y="467"/>
                        <a:pt x="4365" y="301"/>
                      </a:cubicBezTo>
                      <a:cubicBezTo>
                        <a:pt x="4365" y="135"/>
                        <a:pt x="4230" y="1"/>
                        <a:pt x="406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32"/>
                <p:cNvSpPr/>
                <p:nvPr/>
              </p:nvSpPr>
              <p:spPr>
                <a:xfrm>
                  <a:off x="7474976" y="3679227"/>
                  <a:ext cx="371255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5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0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7"/>
                        <a:pt x="18855" y="300"/>
                      </a:cubicBezTo>
                      <a:cubicBezTo>
                        <a:pt x="18855" y="134"/>
                        <a:pt x="18720" y="0"/>
                        <a:pt x="18554" y="0"/>
                      </a:cubicBezTo>
                      <a:cubicBezTo>
                        <a:pt x="18552" y="0"/>
                        <a:pt x="18550" y="0"/>
                        <a:pt x="18548" y="0"/>
                      </a:cubicBezTo>
                      <a:lnTo>
                        <a:pt x="308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32"/>
                <p:cNvSpPr/>
                <p:nvPr/>
              </p:nvSpPr>
              <p:spPr>
                <a:xfrm>
                  <a:off x="7218455" y="3679227"/>
                  <a:ext cx="137279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0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8"/>
                        <a:pt x="6971" y="464"/>
                        <a:pt x="6971" y="300"/>
                      </a:cubicBezTo>
                      <a:cubicBezTo>
                        <a:pt x="6971" y="137"/>
                        <a:pt x="6841" y="4"/>
                        <a:pt x="6677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32"/>
                <p:cNvSpPr/>
                <p:nvPr/>
              </p:nvSpPr>
              <p:spPr>
                <a:xfrm>
                  <a:off x="7771389" y="3744735"/>
                  <a:ext cx="74842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1" extrusionOk="0">
                      <a:moveTo>
                        <a:pt x="300" y="0"/>
                      </a:moveTo>
                      <a:cubicBezTo>
                        <a:pt x="135" y="0"/>
                        <a:pt x="1" y="135"/>
                        <a:pt x="1" y="300"/>
                      </a:cubicBezTo>
                      <a:cubicBezTo>
                        <a:pt x="1" y="466"/>
                        <a:pt x="135" y="600"/>
                        <a:pt x="300" y="600"/>
                      </a:cubicBezTo>
                      <a:cubicBezTo>
                        <a:pt x="303" y="600"/>
                        <a:pt x="306" y="600"/>
                        <a:pt x="309" y="600"/>
                      </a:cubicBezTo>
                      <a:lnTo>
                        <a:pt x="3494" y="600"/>
                      </a:lnTo>
                      <a:cubicBezTo>
                        <a:pt x="3496" y="600"/>
                        <a:pt x="3499" y="600"/>
                        <a:pt x="3502" y="600"/>
                      </a:cubicBezTo>
                      <a:cubicBezTo>
                        <a:pt x="3667" y="600"/>
                        <a:pt x="3801" y="466"/>
                        <a:pt x="3801" y="300"/>
                      </a:cubicBezTo>
                      <a:cubicBezTo>
                        <a:pt x="3801" y="135"/>
                        <a:pt x="3667" y="0"/>
                        <a:pt x="3502" y="0"/>
                      </a:cubicBezTo>
                      <a:cubicBezTo>
                        <a:pt x="3499" y="0"/>
                        <a:pt x="3496" y="0"/>
                        <a:pt x="3494" y="0"/>
                      </a:cubicBezTo>
                      <a:lnTo>
                        <a:pt x="309" y="0"/>
                      </a:lnTo>
                      <a:cubicBezTo>
                        <a:pt x="306" y="0"/>
                        <a:pt x="30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32"/>
                <p:cNvSpPr/>
                <p:nvPr/>
              </p:nvSpPr>
              <p:spPr>
                <a:xfrm>
                  <a:off x="7594672" y="3744735"/>
                  <a:ext cx="137535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1" extrusionOk="0">
                      <a:moveTo>
                        <a:pt x="300" y="0"/>
                      </a:moveTo>
                      <a:cubicBezTo>
                        <a:pt x="134" y="0"/>
                        <a:pt x="0" y="135"/>
                        <a:pt x="0" y="300"/>
                      </a:cubicBezTo>
                      <a:cubicBezTo>
                        <a:pt x="0" y="466"/>
                        <a:pt x="134" y="600"/>
                        <a:pt x="300" y="600"/>
                      </a:cubicBezTo>
                      <a:cubicBezTo>
                        <a:pt x="303" y="600"/>
                        <a:pt x="306" y="600"/>
                        <a:pt x="309" y="600"/>
                      </a:cubicBezTo>
                      <a:lnTo>
                        <a:pt x="6678" y="600"/>
                      </a:lnTo>
                      <a:cubicBezTo>
                        <a:pt x="6681" y="600"/>
                        <a:pt x="6684" y="600"/>
                        <a:pt x="6686" y="600"/>
                      </a:cubicBezTo>
                      <a:cubicBezTo>
                        <a:pt x="6851" y="600"/>
                        <a:pt x="6985" y="466"/>
                        <a:pt x="6985" y="300"/>
                      </a:cubicBezTo>
                      <a:cubicBezTo>
                        <a:pt x="6985" y="135"/>
                        <a:pt x="6851" y="0"/>
                        <a:pt x="6686" y="0"/>
                      </a:cubicBezTo>
                      <a:cubicBezTo>
                        <a:pt x="6684" y="0"/>
                        <a:pt x="6681" y="0"/>
                        <a:pt x="6678" y="0"/>
                      </a:cubicBezTo>
                      <a:lnTo>
                        <a:pt x="309" y="0"/>
                      </a:lnTo>
                      <a:cubicBezTo>
                        <a:pt x="306" y="0"/>
                        <a:pt x="30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32"/>
                <p:cNvSpPr/>
                <p:nvPr/>
              </p:nvSpPr>
              <p:spPr>
                <a:xfrm>
                  <a:off x="7218455" y="3744735"/>
                  <a:ext cx="302576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1" extrusionOk="0">
                      <a:moveTo>
                        <a:pt x="299" y="0"/>
                      </a:moveTo>
                      <a:cubicBezTo>
                        <a:pt x="135" y="0"/>
                        <a:pt x="1" y="135"/>
                        <a:pt x="1" y="300"/>
                      </a:cubicBezTo>
                      <a:cubicBezTo>
                        <a:pt x="1" y="466"/>
                        <a:pt x="135" y="600"/>
                        <a:pt x="299" y="600"/>
                      </a:cubicBezTo>
                      <a:cubicBezTo>
                        <a:pt x="302" y="600"/>
                        <a:pt x="305" y="600"/>
                        <a:pt x="308" y="600"/>
                      </a:cubicBezTo>
                      <a:lnTo>
                        <a:pt x="15073" y="600"/>
                      </a:lnTo>
                      <a:cubicBezTo>
                        <a:pt x="15236" y="597"/>
                        <a:pt x="15367" y="464"/>
                        <a:pt x="15367" y="300"/>
                      </a:cubicBezTo>
                      <a:cubicBezTo>
                        <a:pt x="15367" y="137"/>
                        <a:pt x="15236" y="4"/>
                        <a:pt x="15073" y="0"/>
                      </a:cubicBezTo>
                      <a:lnTo>
                        <a:pt x="308" y="0"/>
                      </a:lnTo>
                      <a:cubicBezTo>
                        <a:pt x="305" y="0"/>
                        <a:pt x="30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32"/>
                <p:cNvSpPr/>
                <p:nvPr/>
              </p:nvSpPr>
              <p:spPr>
                <a:xfrm>
                  <a:off x="7514868" y="3810224"/>
                  <a:ext cx="33136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29" h="602" extrusionOk="0">
                      <a:moveTo>
                        <a:pt x="303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3" y="601"/>
                      </a:cubicBezTo>
                      <a:cubicBezTo>
                        <a:pt x="305" y="601"/>
                        <a:pt x="307" y="601"/>
                        <a:pt x="309" y="601"/>
                      </a:cubicBezTo>
                      <a:lnTo>
                        <a:pt x="16522" y="601"/>
                      </a:lnTo>
                      <a:cubicBezTo>
                        <a:pt x="16524" y="601"/>
                        <a:pt x="16526" y="601"/>
                        <a:pt x="16528" y="601"/>
                      </a:cubicBezTo>
                      <a:cubicBezTo>
                        <a:pt x="16694" y="601"/>
                        <a:pt x="16829" y="467"/>
                        <a:pt x="16829" y="301"/>
                      </a:cubicBezTo>
                      <a:cubicBezTo>
                        <a:pt x="16829" y="134"/>
                        <a:pt x="16694" y="0"/>
                        <a:pt x="16528" y="0"/>
                      </a:cubicBezTo>
                      <a:cubicBezTo>
                        <a:pt x="16526" y="0"/>
                        <a:pt x="16524" y="0"/>
                        <a:pt x="16522" y="0"/>
                      </a:cubicBezTo>
                      <a:lnTo>
                        <a:pt x="309" y="0"/>
                      </a:lnTo>
                      <a:cubicBezTo>
                        <a:pt x="307" y="0"/>
                        <a:pt x="305" y="0"/>
                        <a:pt x="30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32"/>
                <p:cNvSpPr/>
                <p:nvPr/>
              </p:nvSpPr>
              <p:spPr>
                <a:xfrm>
                  <a:off x="7218455" y="3810224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1" y="601"/>
                      </a:cubicBezTo>
                      <a:cubicBezTo>
                        <a:pt x="303" y="601"/>
                        <a:pt x="306" y="601"/>
                        <a:pt x="308" y="601"/>
                      </a:cubicBezTo>
                      <a:lnTo>
                        <a:pt x="11888" y="601"/>
                      </a:lnTo>
                      <a:cubicBezTo>
                        <a:pt x="12052" y="598"/>
                        <a:pt x="12182" y="464"/>
                        <a:pt x="12182" y="301"/>
                      </a:cubicBezTo>
                      <a:cubicBezTo>
                        <a:pt x="12182" y="138"/>
                        <a:pt x="12052" y="4"/>
                        <a:pt x="11888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32"/>
                <p:cNvSpPr/>
                <p:nvPr/>
              </p:nvSpPr>
              <p:spPr>
                <a:xfrm>
                  <a:off x="7771389" y="3933228"/>
                  <a:ext cx="748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2" extrusionOk="0">
                      <a:moveTo>
                        <a:pt x="302" y="0"/>
                      </a:moveTo>
                      <a:cubicBezTo>
                        <a:pt x="136" y="0"/>
                        <a:pt x="1" y="134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1"/>
                      </a:cubicBezTo>
                      <a:lnTo>
                        <a:pt x="3494" y="601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2"/>
                      </a:cubicBezTo>
                      <a:cubicBezTo>
                        <a:pt x="3801" y="134"/>
                        <a:pt x="3666" y="0"/>
                        <a:pt x="3500" y="0"/>
                      </a:cubicBezTo>
                      <a:cubicBezTo>
                        <a:pt x="3498" y="0"/>
                        <a:pt x="3496" y="0"/>
                        <a:pt x="3494" y="0"/>
                      </a:cubicBezTo>
                      <a:lnTo>
                        <a:pt x="309" y="0"/>
                      </a:lnTo>
                      <a:cubicBezTo>
                        <a:pt x="307" y="0"/>
                        <a:pt x="305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32"/>
                <p:cNvSpPr/>
                <p:nvPr/>
              </p:nvSpPr>
              <p:spPr>
                <a:xfrm>
                  <a:off x="7594672" y="3933228"/>
                  <a:ext cx="137535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2" extrusionOk="0">
                      <a:moveTo>
                        <a:pt x="302" y="0"/>
                      </a:moveTo>
                      <a:cubicBezTo>
                        <a:pt x="136" y="0"/>
                        <a:pt x="0" y="134"/>
                        <a:pt x="0" y="302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1"/>
                      </a:cubicBezTo>
                      <a:lnTo>
                        <a:pt x="6678" y="601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2"/>
                      </a:cubicBezTo>
                      <a:cubicBezTo>
                        <a:pt x="6985" y="134"/>
                        <a:pt x="6850" y="0"/>
                        <a:pt x="6684" y="0"/>
                      </a:cubicBezTo>
                      <a:cubicBezTo>
                        <a:pt x="6682" y="0"/>
                        <a:pt x="6680" y="0"/>
                        <a:pt x="6678" y="0"/>
                      </a:cubicBezTo>
                      <a:lnTo>
                        <a:pt x="309" y="0"/>
                      </a:lnTo>
                      <a:cubicBezTo>
                        <a:pt x="306" y="0"/>
                        <a:pt x="304" y="0"/>
                        <a:pt x="30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32"/>
                <p:cNvSpPr/>
                <p:nvPr/>
              </p:nvSpPr>
              <p:spPr>
                <a:xfrm>
                  <a:off x="7218455" y="3933228"/>
                  <a:ext cx="30257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2" extrusionOk="0">
                      <a:moveTo>
                        <a:pt x="301" y="0"/>
                      </a:moveTo>
                      <a:cubicBezTo>
                        <a:pt x="136" y="0"/>
                        <a:pt x="1" y="134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1"/>
                      </a:cubicBezTo>
                      <a:lnTo>
                        <a:pt x="15073" y="601"/>
                      </a:lnTo>
                      <a:cubicBezTo>
                        <a:pt x="15236" y="598"/>
                        <a:pt x="15367" y="464"/>
                        <a:pt x="15367" y="302"/>
                      </a:cubicBezTo>
                      <a:cubicBezTo>
                        <a:pt x="15367" y="138"/>
                        <a:pt x="15236" y="4"/>
                        <a:pt x="15073" y="0"/>
                      </a:cubicBezTo>
                      <a:lnTo>
                        <a:pt x="308" y="0"/>
                      </a:lnTo>
                      <a:cubicBezTo>
                        <a:pt x="306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32"/>
                <p:cNvSpPr/>
                <p:nvPr/>
              </p:nvSpPr>
              <p:spPr>
                <a:xfrm>
                  <a:off x="7515006" y="3998736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0"/>
                      </a:moveTo>
                      <a:cubicBezTo>
                        <a:pt x="136" y="0"/>
                        <a:pt x="1" y="134"/>
                        <a:pt x="1" y="301"/>
                      </a:cubicBezTo>
                      <a:cubicBezTo>
                        <a:pt x="1" y="467"/>
                        <a:pt x="136" y="601"/>
                        <a:pt x="302" y="601"/>
                      </a:cubicBezTo>
                      <a:lnTo>
                        <a:pt x="16515" y="601"/>
                      </a:lnTo>
                      <a:cubicBezTo>
                        <a:pt x="16681" y="601"/>
                        <a:pt x="16815" y="467"/>
                        <a:pt x="16815" y="301"/>
                      </a:cubicBezTo>
                      <a:cubicBezTo>
                        <a:pt x="16815" y="134"/>
                        <a:pt x="16681" y="0"/>
                        <a:pt x="16515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32"/>
                <p:cNvSpPr/>
                <p:nvPr/>
              </p:nvSpPr>
              <p:spPr>
                <a:xfrm>
                  <a:off x="7218593" y="3998736"/>
                  <a:ext cx="23988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3" h="602" extrusionOk="0">
                      <a:moveTo>
                        <a:pt x="301" y="0"/>
                      </a:moveTo>
                      <a:cubicBezTo>
                        <a:pt x="135" y="0"/>
                        <a:pt x="1" y="134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11881" y="601"/>
                      </a:lnTo>
                      <a:cubicBezTo>
                        <a:pt x="12047" y="601"/>
                        <a:pt x="12182" y="467"/>
                        <a:pt x="12182" y="301"/>
                      </a:cubicBezTo>
                      <a:cubicBezTo>
                        <a:pt x="12182" y="134"/>
                        <a:pt x="12047" y="0"/>
                        <a:pt x="1188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32"/>
                <p:cNvSpPr/>
                <p:nvPr/>
              </p:nvSpPr>
              <p:spPr>
                <a:xfrm>
                  <a:off x="7697434" y="4064225"/>
                  <a:ext cx="148660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0" h="602" extrusionOk="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7250" y="601"/>
                      </a:lnTo>
                      <a:cubicBezTo>
                        <a:pt x="7416" y="601"/>
                        <a:pt x="7550" y="467"/>
                        <a:pt x="7550" y="301"/>
                      </a:cubicBezTo>
                      <a:cubicBezTo>
                        <a:pt x="7550" y="135"/>
                        <a:pt x="7416" y="0"/>
                        <a:pt x="725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32"/>
                <p:cNvSpPr/>
                <p:nvPr/>
              </p:nvSpPr>
              <p:spPr>
                <a:xfrm>
                  <a:off x="7355399" y="4064225"/>
                  <a:ext cx="29688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78" h="602" extrusionOk="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14777" y="601"/>
                      </a:lnTo>
                      <a:cubicBezTo>
                        <a:pt x="14943" y="601"/>
                        <a:pt x="15077" y="467"/>
                        <a:pt x="15077" y="301"/>
                      </a:cubicBezTo>
                      <a:cubicBezTo>
                        <a:pt x="15077" y="135"/>
                        <a:pt x="14943" y="0"/>
                        <a:pt x="1477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32"/>
                <p:cNvSpPr/>
                <p:nvPr/>
              </p:nvSpPr>
              <p:spPr>
                <a:xfrm>
                  <a:off x="7218593" y="4064225"/>
                  <a:ext cx="8596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6" h="602" extrusionOk="0">
                      <a:moveTo>
                        <a:pt x="301" y="0"/>
                      </a:moveTo>
                      <a:cubicBezTo>
                        <a:pt x="135" y="0"/>
                        <a:pt x="1" y="135"/>
                        <a:pt x="1" y="301"/>
                      </a:cubicBezTo>
                      <a:cubicBezTo>
                        <a:pt x="1" y="467"/>
                        <a:pt x="135" y="601"/>
                        <a:pt x="301" y="601"/>
                      </a:cubicBezTo>
                      <a:lnTo>
                        <a:pt x="4064" y="601"/>
                      </a:lnTo>
                      <a:cubicBezTo>
                        <a:pt x="4230" y="601"/>
                        <a:pt x="4365" y="467"/>
                        <a:pt x="4365" y="301"/>
                      </a:cubicBezTo>
                      <a:cubicBezTo>
                        <a:pt x="4365" y="135"/>
                        <a:pt x="4230" y="0"/>
                        <a:pt x="40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48;p32"/>
                <p:cNvSpPr/>
                <p:nvPr/>
              </p:nvSpPr>
              <p:spPr>
                <a:xfrm>
                  <a:off x="7474976" y="4121523"/>
                  <a:ext cx="371255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5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18548" y="602"/>
                      </a:lnTo>
                      <a:cubicBezTo>
                        <a:pt x="18550" y="602"/>
                        <a:pt x="18552" y="602"/>
                        <a:pt x="18554" y="602"/>
                      </a:cubicBezTo>
                      <a:cubicBezTo>
                        <a:pt x="18720" y="602"/>
                        <a:pt x="18855" y="468"/>
                        <a:pt x="18855" y="302"/>
                      </a:cubicBezTo>
                      <a:cubicBezTo>
                        <a:pt x="18855" y="135"/>
                        <a:pt x="18720" y="1"/>
                        <a:pt x="18554" y="1"/>
                      </a:cubicBezTo>
                      <a:cubicBezTo>
                        <a:pt x="18552" y="1"/>
                        <a:pt x="18550" y="1"/>
                        <a:pt x="18548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49;p32"/>
                <p:cNvSpPr/>
                <p:nvPr/>
              </p:nvSpPr>
              <p:spPr>
                <a:xfrm>
                  <a:off x="7218455" y="4121523"/>
                  <a:ext cx="13727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2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6677" y="602"/>
                      </a:lnTo>
                      <a:cubicBezTo>
                        <a:pt x="6841" y="598"/>
                        <a:pt x="6971" y="464"/>
                        <a:pt x="6971" y="302"/>
                      </a:cubicBezTo>
                      <a:cubicBezTo>
                        <a:pt x="6971" y="138"/>
                        <a:pt x="6841" y="4"/>
                        <a:pt x="6677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50;p32"/>
                <p:cNvSpPr/>
                <p:nvPr/>
              </p:nvSpPr>
              <p:spPr>
                <a:xfrm>
                  <a:off x="7771389" y="4187032"/>
                  <a:ext cx="748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602" extrusionOk="0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cubicBezTo>
                        <a:pt x="305" y="602"/>
                        <a:pt x="307" y="602"/>
                        <a:pt x="309" y="602"/>
                      </a:cubicBezTo>
                      <a:lnTo>
                        <a:pt x="3494" y="602"/>
                      </a:lnTo>
                      <a:cubicBezTo>
                        <a:pt x="3496" y="602"/>
                        <a:pt x="3498" y="602"/>
                        <a:pt x="3500" y="602"/>
                      </a:cubicBezTo>
                      <a:cubicBezTo>
                        <a:pt x="3666" y="602"/>
                        <a:pt x="3801" y="468"/>
                        <a:pt x="3801" y="301"/>
                      </a:cubicBezTo>
                      <a:cubicBezTo>
                        <a:pt x="3801" y="135"/>
                        <a:pt x="3666" y="1"/>
                        <a:pt x="3500" y="1"/>
                      </a:cubicBezTo>
                      <a:cubicBezTo>
                        <a:pt x="3498" y="1"/>
                        <a:pt x="3496" y="1"/>
                        <a:pt x="3494" y="1"/>
                      </a:cubicBezTo>
                      <a:lnTo>
                        <a:pt x="309" y="1"/>
                      </a:lnTo>
                      <a:cubicBezTo>
                        <a:pt x="307" y="1"/>
                        <a:pt x="305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51;p32"/>
                <p:cNvSpPr/>
                <p:nvPr/>
              </p:nvSpPr>
              <p:spPr>
                <a:xfrm>
                  <a:off x="7594672" y="4187032"/>
                  <a:ext cx="137535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5" h="602" extrusionOk="0">
                      <a:moveTo>
                        <a:pt x="302" y="1"/>
                      </a:moveTo>
                      <a:cubicBezTo>
                        <a:pt x="136" y="1"/>
                        <a:pt x="0" y="135"/>
                        <a:pt x="0" y="301"/>
                      </a:cubicBezTo>
                      <a:cubicBezTo>
                        <a:pt x="0" y="468"/>
                        <a:pt x="136" y="602"/>
                        <a:pt x="302" y="602"/>
                      </a:cubicBezTo>
                      <a:cubicBezTo>
                        <a:pt x="304" y="602"/>
                        <a:pt x="306" y="602"/>
                        <a:pt x="309" y="602"/>
                      </a:cubicBezTo>
                      <a:lnTo>
                        <a:pt x="6678" y="602"/>
                      </a:lnTo>
                      <a:cubicBezTo>
                        <a:pt x="6680" y="602"/>
                        <a:pt x="6682" y="602"/>
                        <a:pt x="6684" y="602"/>
                      </a:cubicBezTo>
                      <a:cubicBezTo>
                        <a:pt x="6850" y="602"/>
                        <a:pt x="6985" y="468"/>
                        <a:pt x="6985" y="301"/>
                      </a:cubicBezTo>
                      <a:cubicBezTo>
                        <a:pt x="6985" y="135"/>
                        <a:pt x="6850" y="1"/>
                        <a:pt x="6684" y="1"/>
                      </a:cubicBezTo>
                      <a:cubicBezTo>
                        <a:pt x="6682" y="1"/>
                        <a:pt x="6680" y="1"/>
                        <a:pt x="6678" y="1"/>
                      </a:cubicBezTo>
                      <a:lnTo>
                        <a:pt x="309" y="1"/>
                      </a:lnTo>
                      <a:cubicBezTo>
                        <a:pt x="306" y="1"/>
                        <a:pt x="304" y="1"/>
                        <a:pt x="30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32"/>
                <p:cNvSpPr/>
                <p:nvPr/>
              </p:nvSpPr>
              <p:spPr>
                <a:xfrm>
                  <a:off x="7218455" y="4187032"/>
                  <a:ext cx="30257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2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6" y="602"/>
                        <a:pt x="308" y="602"/>
                      </a:cubicBezTo>
                      <a:lnTo>
                        <a:pt x="15073" y="602"/>
                      </a:lnTo>
                      <a:cubicBezTo>
                        <a:pt x="15236" y="598"/>
                        <a:pt x="15367" y="464"/>
                        <a:pt x="15367" y="301"/>
                      </a:cubicBezTo>
                      <a:cubicBezTo>
                        <a:pt x="15367" y="138"/>
                        <a:pt x="15236" y="4"/>
                        <a:pt x="15073" y="1"/>
                      </a:cubicBezTo>
                      <a:lnTo>
                        <a:pt x="308" y="1"/>
                      </a:lnTo>
                      <a:cubicBezTo>
                        <a:pt x="306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3" name="Google Shape;453;p32"/>
              <p:cNvSpPr/>
              <p:nvPr/>
            </p:nvSpPr>
            <p:spPr>
              <a:xfrm>
                <a:off x="7908530" y="3351251"/>
                <a:ext cx="528952" cy="967074"/>
              </a:xfrm>
              <a:custGeom>
                <a:avLst/>
                <a:gdLst/>
                <a:ahLst/>
                <a:cxnLst/>
                <a:rect l="l" t="t" r="r" b="b"/>
                <a:pathLst>
                  <a:path w="26864" h="49115" extrusionOk="0">
                    <a:moveTo>
                      <a:pt x="17545" y="0"/>
                    </a:moveTo>
                    <a:cubicBezTo>
                      <a:pt x="17395" y="0"/>
                      <a:pt x="17268" y="112"/>
                      <a:pt x="17248" y="261"/>
                    </a:cubicBezTo>
                    <a:lnTo>
                      <a:pt x="12403" y="36407"/>
                    </a:lnTo>
                    <a:lnTo>
                      <a:pt x="8449" y="16283"/>
                    </a:lnTo>
                    <a:cubicBezTo>
                      <a:pt x="8421" y="16140"/>
                      <a:pt x="8309" y="16041"/>
                      <a:pt x="8153" y="16041"/>
                    </a:cubicBezTo>
                    <a:cubicBezTo>
                      <a:pt x="8149" y="16041"/>
                      <a:pt x="8146" y="16041"/>
                      <a:pt x="8142" y="16041"/>
                    </a:cubicBezTo>
                    <a:cubicBezTo>
                      <a:pt x="7994" y="16047"/>
                      <a:pt x="7873" y="16161"/>
                      <a:pt x="7856" y="16309"/>
                    </a:cubicBezTo>
                    <a:lnTo>
                      <a:pt x="4871" y="43560"/>
                    </a:lnTo>
                    <a:lnTo>
                      <a:pt x="2961" y="38151"/>
                    </a:lnTo>
                    <a:cubicBezTo>
                      <a:pt x="2920" y="38034"/>
                      <a:pt x="2825" y="37949"/>
                      <a:pt x="2691" y="37949"/>
                    </a:cubicBezTo>
                    <a:cubicBezTo>
                      <a:pt x="2681" y="37949"/>
                      <a:pt x="2670" y="37950"/>
                      <a:pt x="2660" y="37951"/>
                    </a:cubicBezTo>
                    <a:cubicBezTo>
                      <a:pt x="2526" y="37959"/>
                      <a:pt x="2413" y="38055"/>
                      <a:pt x="2385" y="38185"/>
                    </a:cubicBezTo>
                    <a:lnTo>
                      <a:pt x="37" y="48750"/>
                    </a:lnTo>
                    <a:cubicBezTo>
                      <a:pt x="0" y="48912"/>
                      <a:pt x="103" y="49072"/>
                      <a:pt x="265" y="49108"/>
                    </a:cubicBezTo>
                    <a:cubicBezTo>
                      <a:pt x="286" y="49112"/>
                      <a:pt x="308" y="49115"/>
                      <a:pt x="330" y="49115"/>
                    </a:cubicBezTo>
                    <a:cubicBezTo>
                      <a:pt x="331" y="49115"/>
                      <a:pt x="332" y="49115"/>
                      <a:pt x="332" y="49115"/>
                    </a:cubicBezTo>
                    <a:cubicBezTo>
                      <a:pt x="472" y="49115"/>
                      <a:pt x="593" y="49017"/>
                      <a:pt x="624" y="48880"/>
                    </a:cubicBezTo>
                    <a:lnTo>
                      <a:pt x="2744" y="39340"/>
                    </a:lnTo>
                    <a:lnTo>
                      <a:pt x="4743" y="45002"/>
                    </a:lnTo>
                    <a:cubicBezTo>
                      <a:pt x="4785" y="45123"/>
                      <a:pt x="4899" y="45203"/>
                      <a:pt x="5025" y="45203"/>
                    </a:cubicBezTo>
                    <a:cubicBezTo>
                      <a:pt x="5037" y="45203"/>
                      <a:pt x="5049" y="45202"/>
                      <a:pt x="5061" y="45201"/>
                    </a:cubicBezTo>
                    <a:cubicBezTo>
                      <a:pt x="5199" y="45185"/>
                      <a:pt x="5310" y="45074"/>
                      <a:pt x="5325" y="44935"/>
                    </a:cubicBezTo>
                    <a:lnTo>
                      <a:pt x="8239" y="18330"/>
                    </a:lnTo>
                    <a:lnTo>
                      <a:pt x="12164" y="38310"/>
                    </a:lnTo>
                    <a:cubicBezTo>
                      <a:pt x="12192" y="38453"/>
                      <a:pt x="12297" y="38547"/>
                      <a:pt x="12467" y="38552"/>
                    </a:cubicBezTo>
                    <a:cubicBezTo>
                      <a:pt x="12614" y="38547"/>
                      <a:pt x="12736" y="38437"/>
                      <a:pt x="12757" y="38291"/>
                    </a:cubicBezTo>
                    <a:lnTo>
                      <a:pt x="17534" y="2641"/>
                    </a:lnTo>
                    <a:lnTo>
                      <a:pt x="22723" y="44157"/>
                    </a:lnTo>
                    <a:cubicBezTo>
                      <a:pt x="22740" y="44287"/>
                      <a:pt x="22838" y="44391"/>
                      <a:pt x="22966" y="44416"/>
                    </a:cubicBezTo>
                    <a:cubicBezTo>
                      <a:pt x="22985" y="44419"/>
                      <a:pt x="23003" y="44421"/>
                      <a:pt x="23021" y="44421"/>
                    </a:cubicBezTo>
                    <a:cubicBezTo>
                      <a:pt x="23130" y="44421"/>
                      <a:pt x="23232" y="44362"/>
                      <a:pt x="23285" y="44264"/>
                    </a:cubicBezTo>
                    <a:lnTo>
                      <a:pt x="25195" y="40763"/>
                    </a:lnTo>
                    <a:lnTo>
                      <a:pt x="26246" y="48465"/>
                    </a:lnTo>
                    <a:cubicBezTo>
                      <a:pt x="26266" y="48613"/>
                      <a:pt x="26393" y="48725"/>
                      <a:pt x="26537" y="48725"/>
                    </a:cubicBezTo>
                    <a:cubicBezTo>
                      <a:pt x="26553" y="48725"/>
                      <a:pt x="26568" y="48724"/>
                      <a:pt x="26584" y="48721"/>
                    </a:cubicBezTo>
                    <a:cubicBezTo>
                      <a:pt x="26748" y="48700"/>
                      <a:pt x="26863" y="48548"/>
                      <a:pt x="26841" y="48383"/>
                    </a:cubicBezTo>
                    <a:lnTo>
                      <a:pt x="25667" y="39776"/>
                    </a:lnTo>
                    <a:cubicBezTo>
                      <a:pt x="25651" y="39647"/>
                      <a:pt x="25552" y="39544"/>
                      <a:pt x="25424" y="39520"/>
                    </a:cubicBezTo>
                    <a:cubicBezTo>
                      <a:pt x="25406" y="39517"/>
                      <a:pt x="25388" y="39515"/>
                      <a:pt x="25369" y="39515"/>
                    </a:cubicBezTo>
                    <a:cubicBezTo>
                      <a:pt x="25261" y="39515"/>
                      <a:pt x="25159" y="39575"/>
                      <a:pt x="25106" y="39672"/>
                    </a:cubicBezTo>
                    <a:lnTo>
                      <a:pt x="23205" y="43158"/>
                    </a:lnTo>
                    <a:lnTo>
                      <a:pt x="17843" y="263"/>
                    </a:lnTo>
                    <a:cubicBezTo>
                      <a:pt x="17824" y="113"/>
                      <a:pt x="17697" y="0"/>
                      <a:pt x="17547" y="0"/>
                    </a:cubicBezTo>
                    <a:close/>
                  </a:path>
                </a:pathLst>
              </a:custGeom>
              <a:solidFill>
                <a:srgbClr val="1F1C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54" name="Google Shape;454;p32"/>
              <p:cNvGrpSpPr/>
              <p:nvPr/>
            </p:nvGrpSpPr>
            <p:grpSpPr>
              <a:xfrm>
                <a:off x="7232021" y="2929018"/>
                <a:ext cx="1211486" cy="416719"/>
                <a:chOff x="7232021" y="2929018"/>
                <a:chExt cx="1211486" cy="416719"/>
              </a:xfrm>
            </p:grpSpPr>
            <p:sp>
              <p:nvSpPr>
                <p:cNvPr id="455" name="Google Shape;455;p32"/>
                <p:cNvSpPr/>
                <p:nvPr/>
              </p:nvSpPr>
              <p:spPr>
                <a:xfrm>
                  <a:off x="7265022" y="2964007"/>
                  <a:ext cx="1149108" cy="346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60" h="17609" extrusionOk="0">
                      <a:moveTo>
                        <a:pt x="58027" y="0"/>
                      </a:moveTo>
                      <a:cubicBezTo>
                        <a:pt x="57948" y="0"/>
                        <a:pt x="57868" y="32"/>
                        <a:pt x="57809" y="94"/>
                      </a:cubicBezTo>
                      <a:lnTo>
                        <a:pt x="44540" y="14115"/>
                      </a:lnTo>
                      <a:lnTo>
                        <a:pt x="32316" y="4883"/>
                      </a:lnTo>
                      <a:cubicBezTo>
                        <a:pt x="32262" y="4843"/>
                        <a:pt x="32198" y="4823"/>
                        <a:pt x="32135" y="4823"/>
                      </a:cubicBezTo>
                      <a:cubicBezTo>
                        <a:pt x="32062" y="4823"/>
                        <a:pt x="31989" y="4850"/>
                        <a:pt x="31932" y="4901"/>
                      </a:cubicBezTo>
                      <a:lnTo>
                        <a:pt x="23755" y="12335"/>
                      </a:lnTo>
                      <a:lnTo>
                        <a:pt x="14058" y="3631"/>
                      </a:lnTo>
                      <a:cubicBezTo>
                        <a:pt x="14001" y="3579"/>
                        <a:pt x="13929" y="3553"/>
                        <a:pt x="13857" y="3553"/>
                      </a:cubicBezTo>
                      <a:cubicBezTo>
                        <a:pt x="13780" y="3553"/>
                        <a:pt x="13703" y="3583"/>
                        <a:pt x="13644" y="3642"/>
                      </a:cubicBezTo>
                      <a:lnTo>
                        <a:pt x="189" y="17097"/>
                      </a:lnTo>
                      <a:cubicBezTo>
                        <a:pt x="1" y="17286"/>
                        <a:pt x="135" y="17609"/>
                        <a:pt x="402" y="17609"/>
                      </a:cubicBezTo>
                      <a:cubicBezTo>
                        <a:pt x="403" y="17609"/>
                        <a:pt x="405" y="17609"/>
                        <a:pt x="406" y="17609"/>
                      </a:cubicBezTo>
                      <a:cubicBezTo>
                        <a:pt x="485" y="17609"/>
                        <a:pt x="560" y="17577"/>
                        <a:pt x="615" y="17521"/>
                      </a:cubicBezTo>
                      <a:lnTo>
                        <a:pt x="13868" y="4268"/>
                      </a:lnTo>
                      <a:lnTo>
                        <a:pt x="23556" y="12964"/>
                      </a:lnTo>
                      <a:cubicBezTo>
                        <a:pt x="23613" y="13015"/>
                        <a:pt x="23685" y="13040"/>
                        <a:pt x="23757" y="13040"/>
                      </a:cubicBezTo>
                      <a:cubicBezTo>
                        <a:pt x="23830" y="13040"/>
                        <a:pt x="23902" y="13014"/>
                        <a:pt x="23959" y="12962"/>
                      </a:cubicBezTo>
                      <a:lnTo>
                        <a:pt x="32152" y="5514"/>
                      </a:lnTo>
                      <a:lnTo>
                        <a:pt x="44392" y="14756"/>
                      </a:lnTo>
                      <a:cubicBezTo>
                        <a:pt x="44446" y="14797"/>
                        <a:pt x="44510" y="14817"/>
                        <a:pt x="44573" y="14817"/>
                      </a:cubicBezTo>
                      <a:cubicBezTo>
                        <a:pt x="44653" y="14817"/>
                        <a:pt x="44733" y="14785"/>
                        <a:pt x="44791" y="14723"/>
                      </a:cubicBezTo>
                      <a:lnTo>
                        <a:pt x="58246" y="508"/>
                      </a:lnTo>
                      <a:cubicBezTo>
                        <a:pt x="58360" y="387"/>
                        <a:pt x="58354" y="196"/>
                        <a:pt x="58234" y="83"/>
                      </a:cubicBezTo>
                      <a:cubicBezTo>
                        <a:pt x="58176" y="28"/>
                        <a:pt x="58101" y="0"/>
                        <a:pt x="58027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7500120" y="3004903"/>
                  <a:ext cx="72735" cy="69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4" h="3555" extrusionOk="0">
                      <a:moveTo>
                        <a:pt x="1917" y="1"/>
                      </a:moveTo>
                      <a:cubicBezTo>
                        <a:pt x="1455" y="1"/>
                        <a:pt x="1000" y="181"/>
                        <a:pt x="660" y="522"/>
                      </a:cubicBezTo>
                      <a:cubicBezTo>
                        <a:pt x="152" y="1029"/>
                        <a:pt x="0" y="1794"/>
                        <a:pt x="274" y="2458"/>
                      </a:cubicBezTo>
                      <a:cubicBezTo>
                        <a:pt x="549" y="3122"/>
                        <a:pt x="1198" y="3554"/>
                        <a:pt x="1916" y="3554"/>
                      </a:cubicBezTo>
                      <a:cubicBezTo>
                        <a:pt x="2898" y="3554"/>
                        <a:pt x="3694" y="2759"/>
                        <a:pt x="3694" y="1777"/>
                      </a:cubicBezTo>
                      <a:cubicBezTo>
                        <a:pt x="3694" y="1059"/>
                        <a:pt x="3261" y="411"/>
                        <a:pt x="2597" y="136"/>
                      </a:cubicBezTo>
                      <a:cubicBezTo>
                        <a:pt x="2377" y="45"/>
                        <a:pt x="2146" y="1"/>
                        <a:pt x="191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7496950" y="2998977"/>
                  <a:ext cx="81812" cy="81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5" h="4157" extrusionOk="0">
                      <a:moveTo>
                        <a:pt x="2077" y="602"/>
                      </a:moveTo>
                      <a:cubicBezTo>
                        <a:pt x="2893" y="603"/>
                        <a:pt x="3552" y="1264"/>
                        <a:pt x="3554" y="2078"/>
                      </a:cubicBezTo>
                      <a:cubicBezTo>
                        <a:pt x="3554" y="2676"/>
                        <a:pt x="3194" y="3214"/>
                        <a:pt x="2643" y="3443"/>
                      </a:cubicBezTo>
                      <a:cubicBezTo>
                        <a:pt x="2460" y="3519"/>
                        <a:pt x="2268" y="3555"/>
                        <a:pt x="2078" y="3555"/>
                      </a:cubicBezTo>
                      <a:cubicBezTo>
                        <a:pt x="1694" y="3555"/>
                        <a:pt x="1316" y="3405"/>
                        <a:pt x="1033" y="3123"/>
                      </a:cubicBezTo>
                      <a:cubicBezTo>
                        <a:pt x="611" y="2701"/>
                        <a:pt x="485" y="2065"/>
                        <a:pt x="714" y="1514"/>
                      </a:cubicBezTo>
                      <a:cubicBezTo>
                        <a:pt x="942" y="961"/>
                        <a:pt x="1481" y="602"/>
                        <a:pt x="2077" y="602"/>
                      </a:cubicBezTo>
                      <a:close/>
                      <a:moveTo>
                        <a:pt x="2077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5"/>
                        <a:pt x="932" y="4157"/>
                        <a:pt x="2077" y="4157"/>
                      </a:cubicBezTo>
                      <a:cubicBezTo>
                        <a:pt x="3223" y="4157"/>
                        <a:pt x="4155" y="3223"/>
                        <a:pt x="4155" y="2078"/>
                      </a:cubicBezTo>
                      <a:cubicBezTo>
                        <a:pt x="4155" y="933"/>
                        <a:pt x="3224" y="1"/>
                        <a:pt x="2077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32"/>
                <p:cNvSpPr/>
                <p:nvPr/>
              </p:nvSpPr>
              <p:spPr>
                <a:xfrm>
                  <a:off x="7859994" y="3029890"/>
                  <a:ext cx="72755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5" h="3556" extrusionOk="0">
                      <a:moveTo>
                        <a:pt x="1918" y="1"/>
                      </a:moveTo>
                      <a:cubicBezTo>
                        <a:pt x="1456" y="1"/>
                        <a:pt x="1001" y="182"/>
                        <a:pt x="661" y="521"/>
                      </a:cubicBezTo>
                      <a:cubicBezTo>
                        <a:pt x="152" y="1030"/>
                        <a:pt x="0" y="1793"/>
                        <a:pt x="275" y="2457"/>
                      </a:cubicBezTo>
                      <a:cubicBezTo>
                        <a:pt x="550" y="3121"/>
                        <a:pt x="1199" y="3555"/>
                        <a:pt x="1917" y="3555"/>
                      </a:cubicBezTo>
                      <a:cubicBezTo>
                        <a:pt x="2898" y="3555"/>
                        <a:pt x="3694" y="2760"/>
                        <a:pt x="3695" y="1778"/>
                      </a:cubicBezTo>
                      <a:cubicBezTo>
                        <a:pt x="3695" y="1059"/>
                        <a:pt x="3261" y="411"/>
                        <a:pt x="2597" y="136"/>
                      </a:cubicBezTo>
                      <a:cubicBezTo>
                        <a:pt x="2377" y="45"/>
                        <a:pt x="2147" y="1"/>
                        <a:pt x="1918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32"/>
                <p:cNvSpPr/>
                <p:nvPr/>
              </p:nvSpPr>
              <p:spPr>
                <a:xfrm>
                  <a:off x="7856805" y="3023983"/>
                  <a:ext cx="81851" cy="8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6" extrusionOk="0">
                      <a:moveTo>
                        <a:pt x="2079" y="601"/>
                      </a:moveTo>
                      <a:cubicBezTo>
                        <a:pt x="2894" y="602"/>
                        <a:pt x="3554" y="1263"/>
                        <a:pt x="3556" y="2078"/>
                      </a:cubicBezTo>
                      <a:cubicBezTo>
                        <a:pt x="3556" y="2676"/>
                        <a:pt x="3196" y="3214"/>
                        <a:pt x="2644" y="3443"/>
                      </a:cubicBezTo>
                      <a:cubicBezTo>
                        <a:pt x="2461" y="3518"/>
                        <a:pt x="2270" y="3555"/>
                        <a:pt x="2080" y="3555"/>
                      </a:cubicBezTo>
                      <a:cubicBezTo>
                        <a:pt x="1695" y="3555"/>
                        <a:pt x="1317" y="3405"/>
                        <a:pt x="1035" y="3123"/>
                      </a:cubicBezTo>
                      <a:cubicBezTo>
                        <a:pt x="613" y="2699"/>
                        <a:pt x="486" y="2065"/>
                        <a:pt x="715" y="1512"/>
                      </a:cubicBezTo>
                      <a:cubicBezTo>
                        <a:pt x="944" y="961"/>
                        <a:pt x="1482" y="601"/>
                        <a:pt x="2079" y="601"/>
                      </a:cubicBezTo>
                      <a:close/>
                      <a:moveTo>
                        <a:pt x="2079" y="1"/>
                      </a:moveTo>
                      <a:cubicBezTo>
                        <a:pt x="934" y="1"/>
                        <a:pt x="1" y="933"/>
                        <a:pt x="1" y="2078"/>
                      </a:cubicBezTo>
                      <a:cubicBezTo>
                        <a:pt x="1" y="3223"/>
                        <a:pt x="934" y="4155"/>
                        <a:pt x="2079" y="4155"/>
                      </a:cubicBezTo>
                      <a:cubicBezTo>
                        <a:pt x="3225" y="4155"/>
                        <a:pt x="4157" y="3223"/>
                        <a:pt x="4157" y="2078"/>
                      </a:cubicBezTo>
                      <a:cubicBezTo>
                        <a:pt x="4157" y="933"/>
                        <a:pt x="3225" y="1"/>
                        <a:pt x="207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8107655" y="3214838"/>
                  <a:ext cx="70018" cy="699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6" h="3555" extrusionOk="0">
                      <a:moveTo>
                        <a:pt x="1778" y="0"/>
                      </a:moveTo>
                      <a:cubicBezTo>
                        <a:pt x="796" y="0"/>
                        <a:pt x="1" y="796"/>
                        <a:pt x="1" y="1778"/>
                      </a:cubicBezTo>
                      <a:cubicBezTo>
                        <a:pt x="1" y="2759"/>
                        <a:pt x="796" y="3555"/>
                        <a:pt x="1778" y="3555"/>
                      </a:cubicBezTo>
                      <a:cubicBezTo>
                        <a:pt x="2760" y="3555"/>
                        <a:pt x="3555" y="2759"/>
                        <a:pt x="3555" y="1778"/>
                      </a:cubicBezTo>
                      <a:cubicBezTo>
                        <a:pt x="3555" y="796"/>
                        <a:pt x="2760" y="0"/>
                        <a:pt x="177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8101748" y="3208951"/>
                  <a:ext cx="81832" cy="81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6" h="4154" extrusionOk="0">
                      <a:moveTo>
                        <a:pt x="2078" y="601"/>
                      </a:moveTo>
                      <a:cubicBezTo>
                        <a:pt x="2893" y="602"/>
                        <a:pt x="3553" y="1262"/>
                        <a:pt x="3554" y="2077"/>
                      </a:cubicBezTo>
                      <a:cubicBezTo>
                        <a:pt x="3554" y="2673"/>
                        <a:pt x="3195" y="3213"/>
                        <a:pt x="2644" y="3440"/>
                      </a:cubicBezTo>
                      <a:cubicBezTo>
                        <a:pt x="2460" y="3516"/>
                        <a:pt x="2268" y="3553"/>
                        <a:pt x="2078" y="3553"/>
                      </a:cubicBezTo>
                      <a:cubicBezTo>
                        <a:pt x="1694" y="3553"/>
                        <a:pt x="1316" y="3403"/>
                        <a:pt x="1034" y="3120"/>
                      </a:cubicBezTo>
                      <a:cubicBezTo>
                        <a:pt x="611" y="2698"/>
                        <a:pt x="486" y="2064"/>
                        <a:pt x="715" y="1511"/>
                      </a:cubicBezTo>
                      <a:cubicBezTo>
                        <a:pt x="942" y="960"/>
                        <a:pt x="1482" y="601"/>
                        <a:pt x="2078" y="601"/>
                      </a:cubicBezTo>
                      <a:close/>
                      <a:moveTo>
                        <a:pt x="2078" y="1"/>
                      </a:moveTo>
                      <a:cubicBezTo>
                        <a:pt x="933" y="1"/>
                        <a:pt x="1" y="930"/>
                        <a:pt x="1" y="2077"/>
                      </a:cubicBezTo>
                      <a:cubicBezTo>
                        <a:pt x="1" y="3222"/>
                        <a:pt x="933" y="4154"/>
                        <a:pt x="2078" y="4154"/>
                      </a:cubicBezTo>
                      <a:cubicBezTo>
                        <a:pt x="3223" y="4154"/>
                        <a:pt x="4155" y="3222"/>
                        <a:pt x="4155" y="2077"/>
                      </a:cubicBezTo>
                      <a:cubicBezTo>
                        <a:pt x="4155" y="933"/>
                        <a:pt x="3225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8364826" y="2934925"/>
                  <a:ext cx="72755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5" h="3556" extrusionOk="0">
                      <a:moveTo>
                        <a:pt x="1919" y="0"/>
                      </a:moveTo>
                      <a:cubicBezTo>
                        <a:pt x="1456" y="0"/>
                        <a:pt x="1001" y="181"/>
                        <a:pt x="661" y="521"/>
                      </a:cubicBezTo>
                      <a:cubicBezTo>
                        <a:pt x="153" y="1030"/>
                        <a:pt x="1" y="1793"/>
                        <a:pt x="276" y="2457"/>
                      </a:cubicBezTo>
                      <a:cubicBezTo>
                        <a:pt x="551" y="3121"/>
                        <a:pt x="1198" y="3555"/>
                        <a:pt x="1918" y="3555"/>
                      </a:cubicBezTo>
                      <a:cubicBezTo>
                        <a:pt x="2899" y="3555"/>
                        <a:pt x="3694" y="2759"/>
                        <a:pt x="3694" y="1778"/>
                      </a:cubicBezTo>
                      <a:cubicBezTo>
                        <a:pt x="3694" y="1059"/>
                        <a:pt x="3261" y="411"/>
                        <a:pt x="2598" y="136"/>
                      </a:cubicBezTo>
                      <a:cubicBezTo>
                        <a:pt x="2378" y="45"/>
                        <a:pt x="2147" y="0"/>
                        <a:pt x="1919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8361656" y="2929018"/>
                  <a:ext cx="81851" cy="81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5" extrusionOk="0">
                      <a:moveTo>
                        <a:pt x="2079" y="600"/>
                      </a:moveTo>
                      <a:cubicBezTo>
                        <a:pt x="2894" y="603"/>
                        <a:pt x="3554" y="1263"/>
                        <a:pt x="3555" y="2078"/>
                      </a:cubicBezTo>
                      <a:cubicBezTo>
                        <a:pt x="3555" y="2675"/>
                        <a:pt x="3195" y="3214"/>
                        <a:pt x="2643" y="3442"/>
                      </a:cubicBezTo>
                      <a:cubicBezTo>
                        <a:pt x="2461" y="3518"/>
                        <a:pt x="2269" y="3554"/>
                        <a:pt x="2079" y="3554"/>
                      </a:cubicBezTo>
                      <a:cubicBezTo>
                        <a:pt x="1694" y="3554"/>
                        <a:pt x="1316" y="3404"/>
                        <a:pt x="1033" y="3121"/>
                      </a:cubicBezTo>
                      <a:cubicBezTo>
                        <a:pt x="611" y="2699"/>
                        <a:pt x="486" y="2064"/>
                        <a:pt x="714" y="1512"/>
                      </a:cubicBezTo>
                      <a:cubicBezTo>
                        <a:pt x="943" y="961"/>
                        <a:pt x="1482" y="600"/>
                        <a:pt x="2079" y="600"/>
                      </a:cubicBezTo>
                      <a:close/>
                      <a:moveTo>
                        <a:pt x="2079" y="0"/>
                      </a:moveTo>
                      <a:cubicBezTo>
                        <a:pt x="933" y="0"/>
                        <a:pt x="1" y="932"/>
                        <a:pt x="1" y="2078"/>
                      </a:cubicBezTo>
                      <a:cubicBezTo>
                        <a:pt x="1" y="3223"/>
                        <a:pt x="933" y="4155"/>
                        <a:pt x="2079" y="4155"/>
                      </a:cubicBezTo>
                      <a:cubicBezTo>
                        <a:pt x="3223" y="4155"/>
                        <a:pt x="4156" y="3223"/>
                        <a:pt x="4156" y="2078"/>
                      </a:cubicBezTo>
                      <a:cubicBezTo>
                        <a:pt x="4156" y="932"/>
                        <a:pt x="3224" y="0"/>
                        <a:pt x="207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32"/>
                <p:cNvSpPr/>
                <p:nvPr/>
              </p:nvSpPr>
              <p:spPr>
                <a:xfrm>
                  <a:off x="7237948" y="3269813"/>
                  <a:ext cx="69978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4" h="3556" extrusionOk="0">
                      <a:moveTo>
                        <a:pt x="1777" y="1"/>
                      </a:moveTo>
                      <a:cubicBezTo>
                        <a:pt x="796" y="1"/>
                        <a:pt x="1" y="796"/>
                        <a:pt x="1" y="1778"/>
                      </a:cubicBezTo>
                      <a:cubicBezTo>
                        <a:pt x="1" y="2760"/>
                        <a:pt x="796" y="3555"/>
                        <a:pt x="1777" y="3555"/>
                      </a:cubicBezTo>
                      <a:cubicBezTo>
                        <a:pt x="2758" y="3555"/>
                        <a:pt x="3554" y="2760"/>
                        <a:pt x="3554" y="1778"/>
                      </a:cubicBezTo>
                      <a:cubicBezTo>
                        <a:pt x="3554" y="796"/>
                        <a:pt x="2758" y="1"/>
                        <a:pt x="177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32"/>
                <p:cNvSpPr/>
                <p:nvPr/>
              </p:nvSpPr>
              <p:spPr>
                <a:xfrm>
                  <a:off x="7232021" y="3263906"/>
                  <a:ext cx="81851" cy="8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6" extrusionOk="0">
                      <a:moveTo>
                        <a:pt x="2078" y="602"/>
                      </a:moveTo>
                      <a:cubicBezTo>
                        <a:pt x="2893" y="603"/>
                        <a:pt x="3554" y="1263"/>
                        <a:pt x="3555" y="2078"/>
                      </a:cubicBezTo>
                      <a:cubicBezTo>
                        <a:pt x="3555" y="2675"/>
                        <a:pt x="3196" y="3214"/>
                        <a:pt x="2643" y="3443"/>
                      </a:cubicBezTo>
                      <a:cubicBezTo>
                        <a:pt x="2461" y="3518"/>
                        <a:pt x="2269" y="3555"/>
                        <a:pt x="2079" y="3555"/>
                      </a:cubicBezTo>
                      <a:cubicBezTo>
                        <a:pt x="1695" y="3555"/>
                        <a:pt x="1317" y="3405"/>
                        <a:pt x="1034" y="3122"/>
                      </a:cubicBezTo>
                      <a:cubicBezTo>
                        <a:pt x="612" y="2700"/>
                        <a:pt x="485" y="2065"/>
                        <a:pt x="714" y="1512"/>
                      </a:cubicBezTo>
                      <a:cubicBezTo>
                        <a:pt x="943" y="961"/>
                        <a:pt x="1481" y="602"/>
                        <a:pt x="2078" y="602"/>
                      </a:cubicBezTo>
                      <a:close/>
                      <a:moveTo>
                        <a:pt x="2078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3"/>
                        <a:pt x="932" y="4155"/>
                        <a:pt x="2078" y="4155"/>
                      </a:cubicBezTo>
                      <a:cubicBezTo>
                        <a:pt x="3224" y="4155"/>
                        <a:pt x="4156" y="3224"/>
                        <a:pt x="4156" y="2078"/>
                      </a:cubicBezTo>
                      <a:cubicBezTo>
                        <a:pt x="4156" y="933"/>
                        <a:pt x="3224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7697808" y="3169847"/>
                  <a:ext cx="69978" cy="70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4" h="3556" extrusionOk="0">
                      <a:moveTo>
                        <a:pt x="1777" y="1"/>
                      </a:moveTo>
                      <a:cubicBezTo>
                        <a:pt x="796" y="1"/>
                        <a:pt x="1" y="796"/>
                        <a:pt x="1" y="1778"/>
                      </a:cubicBezTo>
                      <a:cubicBezTo>
                        <a:pt x="1" y="2760"/>
                        <a:pt x="796" y="3555"/>
                        <a:pt x="1777" y="3555"/>
                      </a:cubicBezTo>
                      <a:cubicBezTo>
                        <a:pt x="2758" y="3555"/>
                        <a:pt x="3554" y="2760"/>
                        <a:pt x="3554" y="1778"/>
                      </a:cubicBezTo>
                      <a:cubicBezTo>
                        <a:pt x="3554" y="796"/>
                        <a:pt x="2758" y="1"/>
                        <a:pt x="1777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32"/>
                <p:cNvSpPr/>
                <p:nvPr/>
              </p:nvSpPr>
              <p:spPr>
                <a:xfrm>
                  <a:off x="7691881" y="3163940"/>
                  <a:ext cx="81851" cy="81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57" h="4156" extrusionOk="0">
                      <a:moveTo>
                        <a:pt x="2078" y="602"/>
                      </a:moveTo>
                      <a:cubicBezTo>
                        <a:pt x="2893" y="603"/>
                        <a:pt x="3554" y="1263"/>
                        <a:pt x="3555" y="2078"/>
                      </a:cubicBezTo>
                      <a:cubicBezTo>
                        <a:pt x="3555" y="2676"/>
                        <a:pt x="3195" y="3214"/>
                        <a:pt x="2643" y="3441"/>
                      </a:cubicBezTo>
                      <a:cubicBezTo>
                        <a:pt x="2461" y="3517"/>
                        <a:pt x="2269" y="3554"/>
                        <a:pt x="2079" y="3554"/>
                      </a:cubicBezTo>
                      <a:cubicBezTo>
                        <a:pt x="1695" y="3554"/>
                        <a:pt x="1317" y="3404"/>
                        <a:pt x="1034" y="3121"/>
                      </a:cubicBezTo>
                      <a:cubicBezTo>
                        <a:pt x="612" y="2699"/>
                        <a:pt x="485" y="2065"/>
                        <a:pt x="714" y="1512"/>
                      </a:cubicBezTo>
                      <a:cubicBezTo>
                        <a:pt x="943" y="961"/>
                        <a:pt x="1481" y="602"/>
                        <a:pt x="2078" y="602"/>
                      </a:cubicBezTo>
                      <a:close/>
                      <a:moveTo>
                        <a:pt x="2078" y="1"/>
                      </a:moveTo>
                      <a:cubicBezTo>
                        <a:pt x="932" y="1"/>
                        <a:pt x="0" y="933"/>
                        <a:pt x="0" y="2078"/>
                      </a:cubicBezTo>
                      <a:cubicBezTo>
                        <a:pt x="0" y="3223"/>
                        <a:pt x="932" y="4155"/>
                        <a:pt x="2078" y="4155"/>
                      </a:cubicBezTo>
                      <a:cubicBezTo>
                        <a:pt x="3224" y="4155"/>
                        <a:pt x="4156" y="3223"/>
                        <a:pt x="4156" y="2078"/>
                      </a:cubicBezTo>
                      <a:cubicBezTo>
                        <a:pt x="4156" y="933"/>
                        <a:pt x="3224" y="1"/>
                        <a:pt x="207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8" name="Google Shape;468;p32"/>
              <p:cNvGrpSpPr/>
              <p:nvPr/>
            </p:nvGrpSpPr>
            <p:grpSpPr>
              <a:xfrm>
                <a:off x="4866130" y="1597718"/>
                <a:ext cx="618424" cy="1349710"/>
                <a:chOff x="4866130" y="1597718"/>
                <a:chExt cx="618424" cy="1349710"/>
              </a:xfrm>
            </p:grpSpPr>
            <p:sp>
              <p:nvSpPr>
                <p:cNvPr id="469" name="Google Shape;469;p32"/>
                <p:cNvSpPr/>
                <p:nvPr/>
              </p:nvSpPr>
              <p:spPr>
                <a:xfrm>
                  <a:off x="5368540" y="2095718"/>
                  <a:ext cx="116013" cy="712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2" h="3618" extrusionOk="0">
                      <a:moveTo>
                        <a:pt x="5549" y="1"/>
                      </a:moveTo>
                      <a:cubicBezTo>
                        <a:pt x="5499" y="1"/>
                        <a:pt x="5448" y="13"/>
                        <a:pt x="5401" y="40"/>
                      </a:cubicBezTo>
                      <a:lnTo>
                        <a:pt x="176" y="3057"/>
                      </a:lnTo>
                      <a:cubicBezTo>
                        <a:pt x="57" y="3125"/>
                        <a:pt x="0" y="3264"/>
                        <a:pt x="36" y="3395"/>
                      </a:cubicBezTo>
                      <a:cubicBezTo>
                        <a:pt x="70" y="3526"/>
                        <a:pt x="189" y="3617"/>
                        <a:pt x="324" y="3617"/>
                      </a:cubicBezTo>
                      <a:cubicBezTo>
                        <a:pt x="325" y="3617"/>
                        <a:pt x="326" y="3617"/>
                        <a:pt x="327" y="3617"/>
                      </a:cubicBezTo>
                      <a:cubicBezTo>
                        <a:pt x="379" y="3617"/>
                        <a:pt x="431" y="3604"/>
                        <a:pt x="476" y="3578"/>
                      </a:cubicBezTo>
                      <a:lnTo>
                        <a:pt x="5702" y="560"/>
                      </a:lnTo>
                      <a:cubicBezTo>
                        <a:pt x="5845" y="476"/>
                        <a:pt x="5892" y="294"/>
                        <a:pt x="5810" y="151"/>
                      </a:cubicBezTo>
                      <a:cubicBezTo>
                        <a:pt x="5754" y="55"/>
                        <a:pt x="5653" y="1"/>
                        <a:pt x="554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4866957" y="1921048"/>
                  <a:ext cx="616829" cy="7103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27" h="36079" extrusionOk="0">
                      <a:moveTo>
                        <a:pt x="15663" y="648"/>
                      </a:moveTo>
                      <a:lnTo>
                        <a:pt x="30726" y="9345"/>
                      </a:lnTo>
                      <a:lnTo>
                        <a:pt x="30726" y="26736"/>
                      </a:lnTo>
                      <a:lnTo>
                        <a:pt x="15663" y="35433"/>
                      </a:lnTo>
                      <a:lnTo>
                        <a:pt x="602" y="26736"/>
                      </a:lnTo>
                      <a:lnTo>
                        <a:pt x="602" y="9345"/>
                      </a:lnTo>
                      <a:lnTo>
                        <a:pt x="15663" y="648"/>
                      </a:lnTo>
                      <a:close/>
                      <a:moveTo>
                        <a:pt x="15663" y="1"/>
                      </a:moveTo>
                      <a:cubicBezTo>
                        <a:pt x="15612" y="1"/>
                        <a:pt x="15560" y="14"/>
                        <a:pt x="15514" y="41"/>
                      </a:cubicBezTo>
                      <a:lnTo>
                        <a:pt x="151" y="8911"/>
                      </a:lnTo>
                      <a:cubicBezTo>
                        <a:pt x="58" y="8964"/>
                        <a:pt x="1" y="9064"/>
                        <a:pt x="1" y="9171"/>
                      </a:cubicBezTo>
                      <a:lnTo>
                        <a:pt x="1" y="26910"/>
                      </a:lnTo>
                      <a:cubicBezTo>
                        <a:pt x="1" y="27017"/>
                        <a:pt x="58" y="27117"/>
                        <a:pt x="151" y="27170"/>
                      </a:cubicBezTo>
                      <a:lnTo>
                        <a:pt x="15514" y="36039"/>
                      </a:lnTo>
                      <a:cubicBezTo>
                        <a:pt x="15559" y="36065"/>
                        <a:pt x="15611" y="36079"/>
                        <a:pt x="15663" y="36079"/>
                      </a:cubicBezTo>
                      <a:cubicBezTo>
                        <a:pt x="15717" y="36079"/>
                        <a:pt x="15768" y="36066"/>
                        <a:pt x="15814" y="36040"/>
                      </a:cubicBezTo>
                      <a:lnTo>
                        <a:pt x="31176" y="27170"/>
                      </a:lnTo>
                      <a:cubicBezTo>
                        <a:pt x="31269" y="27117"/>
                        <a:pt x="31327" y="27017"/>
                        <a:pt x="31327" y="26910"/>
                      </a:cubicBezTo>
                      <a:lnTo>
                        <a:pt x="31327" y="9171"/>
                      </a:lnTo>
                      <a:cubicBezTo>
                        <a:pt x="31327" y="9064"/>
                        <a:pt x="31269" y="8964"/>
                        <a:pt x="31176" y="8911"/>
                      </a:cubicBezTo>
                      <a:lnTo>
                        <a:pt x="15814" y="41"/>
                      </a:lnTo>
                      <a:cubicBezTo>
                        <a:pt x="15767" y="14"/>
                        <a:pt x="15715" y="1"/>
                        <a:pt x="15663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4969837" y="2039877"/>
                  <a:ext cx="411048" cy="4727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76" h="24011" extrusionOk="0">
                      <a:moveTo>
                        <a:pt x="10438" y="648"/>
                      </a:moveTo>
                      <a:lnTo>
                        <a:pt x="20274" y="6326"/>
                      </a:lnTo>
                      <a:lnTo>
                        <a:pt x="20274" y="17684"/>
                      </a:lnTo>
                      <a:lnTo>
                        <a:pt x="10438" y="23363"/>
                      </a:lnTo>
                      <a:lnTo>
                        <a:pt x="602" y="17684"/>
                      </a:lnTo>
                      <a:lnTo>
                        <a:pt x="602" y="6326"/>
                      </a:lnTo>
                      <a:lnTo>
                        <a:pt x="10438" y="648"/>
                      </a:lnTo>
                      <a:close/>
                      <a:moveTo>
                        <a:pt x="10438" y="0"/>
                      </a:moveTo>
                      <a:cubicBezTo>
                        <a:pt x="10387" y="0"/>
                        <a:pt x="10335" y="14"/>
                        <a:pt x="10289" y="41"/>
                      </a:cubicBezTo>
                      <a:lnTo>
                        <a:pt x="152" y="5893"/>
                      </a:lnTo>
                      <a:cubicBezTo>
                        <a:pt x="59" y="5947"/>
                        <a:pt x="1" y="6045"/>
                        <a:pt x="2" y="6153"/>
                      </a:cubicBezTo>
                      <a:lnTo>
                        <a:pt x="2" y="17858"/>
                      </a:lnTo>
                      <a:cubicBezTo>
                        <a:pt x="1" y="17965"/>
                        <a:pt x="59" y="18064"/>
                        <a:pt x="152" y="18117"/>
                      </a:cubicBezTo>
                      <a:lnTo>
                        <a:pt x="10289" y="23970"/>
                      </a:lnTo>
                      <a:cubicBezTo>
                        <a:pt x="10334" y="23997"/>
                        <a:pt x="10386" y="24010"/>
                        <a:pt x="10438" y="24010"/>
                      </a:cubicBezTo>
                      <a:cubicBezTo>
                        <a:pt x="10492" y="24010"/>
                        <a:pt x="10543" y="23997"/>
                        <a:pt x="10589" y="23970"/>
                      </a:cubicBezTo>
                      <a:lnTo>
                        <a:pt x="20725" y="18117"/>
                      </a:lnTo>
                      <a:cubicBezTo>
                        <a:pt x="20819" y="18064"/>
                        <a:pt x="20876" y="17965"/>
                        <a:pt x="20876" y="17858"/>
                      </a:cubicBezTo>
                      <a:lnTo>
                        <a:pt x="20876" y="6153"/>
                      </a:lnTo>
                      <a:cubicBezTo>
                        <a:pt x="20876" y="6045"/>
                        <a:pt x="20819" y="5947"/>
                        <a:pt x="20725" y="5893"/>
                      </a:cubicBezTo>
                      <a:lnTo>
                        <a:pt x="10589" y="41"/>
                      </a:lnTo>
                      <a:cubicBezTo>
                        <a:pt x="10542" y="14"/>
                        <a:pt x="10490" y="0"/>
                        <a:pt x="10438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5169454" y="1661730"/>
                  <a:ext cx="11853" cy="271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13772" extrusionOk="0">
                      <a:moveTo>
                        <a:pt x="300" y="0"/>
                      </a:moveTo>
                      <a:cubicBezTo>
                        <a:pt x="137" y="0"/>
                        <a:pt x="4" y="131"/>
                        <a:pt x="0" y="294"/>
                      </a:cubicBezTo>
                      <a:lnTo>
                        <a:pt x="0" y="13472"/>
                      </a:lnTo>
                      <a:cubicBezTo>
                        <a:pt x="0" y="13638"/>
                        <a:pt x="134" y="13772"/>
                        <a:pt x="300" y="13772"/>
                      </a:cubicBezTo>
                      <a:cubicBezTo>
                        <a:pt x="466" y="13772"/>
                        <a:pt x="600" y="13638"/>
                        <a:pt x="601" y="13472"/>
                      </a:cubicBezTo>
                      <a:lnTo>
                        <a:pt x="601" y="294"/>
                      </a:lnTo>
                      <a:cubicBezTo>
                        <a:pt x="598" y="131"/>
                        <a:pt x="464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73;p32"/>
                <p:cNvSpPr/>
                <p:nvPr/>
              </p:nvSpPr>
              <p:spPr>
                <a:xfrm>
                  <a:off x="5124325" y="1603625"/>
                  <a:ext cx="102093" cy="102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85" h="5185" extrusionOk="0">
                      <a:moveTo>
                        <a:pt x="2592" y="0"/>
                      </a:moveTo>
                      <a:cubicBezTo>
                        <a:pt x="1161" y="0"/>
                        <a:pt x="0" y="1161"/>
                        <a:pt x="0" y="2592"/>
                      </a:cubicBezTo>
                      <a:cubicBezTo>
                        <a:pt x="0" y="4023"/>
                        <a:pt x="1161" y="5184"/>
                        <a:pt x="2592" y="5184"/>
                      </a:cubicBezTo>
                      <a:cubicBezTo>
                        <a:pt x="4023" y="5184"/>
                        <a:pt x="5184" y="4023"/>
                        <a:pt x="5184" y="2592"/>
                      </a:cubicBezTo>
                      <a:cubicBezTo>
                        <a:pt x="5184" y="1161"/>
                        <a:pt x="4023" y="0"/>
                        <a:pt x="259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74;p32"/>
                <p:cNvSpPr/>
                <p:nvPr/>
              </p:nvSpPr>
              <p:spPr>
                <a:xfrm>
                  <a:off x="5118418" y="1597718"/>
                  <a:ext cx="113926" cy="11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6" h="5786" extrusionOk="0">
                      <a:moveTo>
                        <a:pt x="2892" y="602"/>
                      </a:moveTo>
                      <a:cubicBezTo>
                        <a:pt x="4156" y="602"/>
                        <a:pt x="5184" y="1629"/>
                        <a:pt x="5184" y="2893"/>
                      </a:cubicBezTo>
                      <a:cubicBezTo>
                        <a:pt x="5184" y="4156"/>
                        <a:pt x="4156" y="5184"/>
                        <a:pt x="2892" y="5184"/>
                      </a:cubicBezTo>
                      <a:cubicBezTo>
                        <a:pt x="1630" y="5184"/>
                        <a:pt x="602" y="4156"/>
                        <a:pt x="602" y="2893"/>
                      </a:cubicBezTo>
                      <a:cubicBezTo>
                        <a:pt x="602" y="1629"/>
                        <a:pt x="1630" y="602"/>
                        <a:pt x="2892" y="602"/>
                      </a:cubicBezTo>
                      <a:close/>
                      <a:moveTo>
                        <a:pt x="2892" y="0"/>
                      </a:moveTo>
                      <a:cubicBezTo>
                        <a:pt x="1298" y="0"/>
                        <a:pt x="0" y="1299"/>
                        <a:pt x="0" y="2893"/>
                      </a:cubicBezTo>
                      <a:cubicBezTo>
                        <a:pt x="0" y="4488"/>
                        <a:pt x="1298" y="5785"/>
                        <a:pt x="2892" y="5785"/>
                      </a:cubicBezTo>
                      <a:cubicBezTo>
                        <a:pt x="4487" y="5785"/>
                        <a:pt x="5785" y="4488"/>
                        <a:pt x="5785" y="2893"/>
                      </a:cubicBezTo>
                      <a:cubicBezTo>
                        <a:pt x="5785" y="1298"/>
                        <a:pt x="4487" y="0"/>
                        <a:pt x="289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" name="Google Shape;475;p32"/>
                <p:cNvSpPr/>
                <p:nvPr/>
              </p:nvSpPr>
              <p:spPr>
                <a:xfrm>
                  <a:off x="5169375" y="2612108"/>
                  <a:ext cx="11991" cy="271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9" h="13785" extrusionOk="0">
                      <a:moveTo>
                        <a:pt x="304" y="0"/>
                      </a:moveTo>
                      <a:cubicBezTo>
                        <a:pt x="136" y="0"/>
                        <a:pt x="1" y="139"/>
                        <a:pt x="4" y="307"/>
                      </a:cubicBezTo>
                      <a:lnTo>
                        <a:pt x="4" y="13485"/>
                      </a:lnTo>
                      <a:cubicBezTo>
                        <a:pt x="4" y="13651"/>
                        <a:pt x="138" y="13785"/>
                        <a:pt x="304" y="13785"/>
                      </a:cubicBezTo>
                      <a:cubicBezTo>
                        <a:pt x="470" y="13785"/>
                        <a:pt x="605" y="13651"/>
                        <a:pt x="605" y="13485"/>
                      </a:cubicBezTo>
                      <a:lnTo>
                        <a:pt x="605" y="307"/>
                      </a:lnTo>
                      <a:cubicBezTo>
                        <a:pt x="609" y="139"/>
                        <a:pt x="473" y="0"/>
                        <a:pt x="30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" name="Google Shape;476;p32"/>
                <p:cNvSpPr/>
                <p:nvPr/>
              </p:nvSpPr>
              <p:spPr>
                <a:xfrm>
                  <a:off x="5124325" y="2839409"/>
                  <a:ext cx="106090" cy="1020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185" extrusionOk="0">
                      <a:moveTo>
                        <a:pt x="2592" y="1"/>
                      </a:moveTo>
                      <a:cubicBezTo>
                        <a:pt x="1161" y="1"/>
                        <a:pt x="0" y="1162"/>
                        <a:pt x="0" y="2593"/>
                      </a:cubicBezTo>
                      <a:cubicBezTo>
                        <a:pt x="0" y="3641"/>
                        <a:pt x="632" y="4586"/>
                        <a:pt x="1601" y="4988"/>
                      </a:cubicBezTo>
                      <a:cubicBezTo>
                        <a:pt x="1921" y="5120"/>
                        <a:pt x="2258" y="5185"/>
                        <a:pt x="2591" y="5185"/>
                      </a:cubicBezTo>
                      <a:cubicBezTo>
                        <a:pt x="3266" y="5185"/>
                        <a:pt x="3929" y="4922"/>
                        <a:pt x="4425" y="4426"/>
                      </a:cubicBezTo>
                      <a:cubicBezTo>
                        <a:pt x="5166" y="3685"/>
                        <a:pt x="5388" y="2569"/>
                        <a:pt x="4987" y="1602"/>
                      </a:cubicBezTo>
                      <a:cubicBezTo>
                        <a:pt x="4585" y="633"/>
                        <a:pt x="3640" y="1"/>
                        <a:pt x="2592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BE3FF"/>
                    </a:gs>
                    <a:gs pos="100000">
                      <a:srgbClr val="ACFFD9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" name="Google Shape;477;p32"/>
                <p:cNvSpPr/>
                <p:nvPr/>
              </p:nvSpPr>
              <p:spPr>
                <a:xfrm>
                  <a:off x="5118418" y="2833502"/>
                  <a:ext cx="113926" cy="1139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6" h="5786" extrusionOk="0">
                      <a:moveTo>
                        <a:pt x="2892" y="602"/>
                      </a:moveTo>
                      <a:cubicBezTo>
                        <a:pt x="4156" y="602"/>
                        <a:pt x="5184" y="1629"/>
                        <a:pt x="5184" y="2893"/>
                      </a:cubicBezTo>
                      <a:cubicBezTo>
                        <a:pt x="5184" y="4157"/>
                        <a:pt x="4156" y="5185"/>
                        <a:pt x="2892" y="5185"/>
                      </a:cubicBezTo>
                      <a:cubicBezTo>
                        <a:pt x="1630" y="5185"/>
                        <a:pt x="602" y="4157"/>
                        <a:pt x="602" y="2893"/>
                      </a:cubicBezTo>
                      <a:cubicBezTo>
                        <a:pt x="602" y="1629"/>
                        <a:pt x="1630" y="602"/>
                        <a:pt x="2892" y="602"/>
                      </a:cubicBezTo>
                      <a:close/>
                      <a:moveTo>
                        <a:pt x="2892" y="1"/>
                      </a:moveTo>
                      <a:cubicBezTo>
                        <a:pt x="1298" y="1"/>
                        <a:pt x="0" y="1298"/>
                        <a:pt x="0" y="2893"/>
                      </a:cubicBezTo>
                      <a:cubicBezTo>
                        <a:pt x="0" y="4487"/>
                        <a:pt x="1298" y="5786"/>
                        <a:pt x="2892" y="5786"/>
                      </a:cubicBezTo>
                      <a:cubicBezTo>
                        <a:pt x="4487" y="5786"/>
                        <a:pt x="5785" y="4487"/>
                        <a:pt x="5785" y="2893"/>
                      </a:cubicBezTo>
                      <a:cubicBezTo>
                        <a:pt x="5785" y="1298"/>
                        <a:pt x="4487" y="1"/>
                        <a:pt x="289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8" name="Google Shape;478;p32"/>
                <p:cNvSpPr/>
                <p:nvPr/>
              </p:nvSpPr>
              <p:spPr>
                <a:xfrm>
                  <a:off x="4866130" y="2095698"/>
                  <a:ext cx="116092" cy="712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6" h="3619" extrusionOk="0">
                      <a:moveTo>
                        <a:pt x="343" y="0"/>
                      </a:moveTo>
                      <a:cubicBezTo>
                        <a:pt x="240" y="0"/>
                        <a:pt x="139" y="54"/>
                        <a:pt x="83" y="151"/>
                      </a:cubicBezTo>
                      <a:cubicBezTo>
                        <a:pt x="0" y="295"/>
                        <a:pt x="49" y="478"/>
                        <a:pt x="193" y="561"/>
                      </a:cubicBezTo>
                      <a:lnTo>
                        <a:pt x="5419" y="3579"/>
                      </a:lnTo>
                      <a:cubicBezTo>
                        <a:pt x="5465" y="3605"/>
                        <a:pt x="5516" y="3618"/>
                        <a:pt x="5569" y="3618"/>
                      </a:cubicBezTo>
                      <a:cubicBezTo>
                        <a:pt x="5570" y="3618"/>
                        <a:pt x="5571" y="3618"/>
                        <a:pt x="5572" y="3618"/>
                      </a:cubicBezTo>
                      <a:cubicBezTo>
                        <a:pt x="5707" y="3618"/>
                        <a:pt x="5824" y="3527"/>
                        <a:pt x="5860" y="3396"/>
                      </a:cubicBezTo>
                      <a:cubicBezTo>
                        <a:pt x="5895" y="3265"/>
                        <a:pt x="5837" y="3126"/>
                        <a:pt x="5720" y="3058"/>
                      </a:cubicBezTo>
                      <a:lnTo>
                        <a:pt x="493" y="41"/>
                      </a:lnTo>
                      <a:cubicBezTo>
                        <a:pt x="446" y="13"/>
                        <a:pt x="394" y="0"/>
                        <a:pt x="343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9" name="Google Shape;479;p32"/>
                <p:cNvSpPr/>
                <p:nvPr/>
              </p:nvSpPr>
              <p:spPr>
                <a:xfrm>
                  <a:off x="4978048" y="2272061"/>
                  <a:ext cx="403704" cy="127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03" h="6454" extrusionOk="0">
                      <a:moveTo>
                        <a:pt x="10462" y="0"/>
                      </a:moveTo>
                      <a:cubicBezTo>
                        <a:pt x="10411" y="0"/>
                        <a:pt x="10359" y="13"/>
                        <a:pt x="10313" y="40"/>
                      </a:cubicBezTo>
                      <a:lnTo>
                        <a:pt x="176" y="5893"/>
                      </a:lnTo>
                      <a:cubicBezTo>
                        <a:pt x="58" y="5961"/>
                        <a:pt x="0" y="6100"/>
                        <a:pt x="36" y="6231"/>
                      </a:cubicBezTo>
                      <a:cubicBezTo>
                        <a:pt x="71" y="6362"/>
                        <a:pt x="190" y="6454"/>
                        <a:pt x="326" y="6454"/>
                      </a:cubicBezTo>
                      <a:cubicBezTo>
                        <a:pt x="380" y="6454"/>
                        <a:pt x="431" y="6440"/>
                        <a:pt x="476" y="6414"/>
                      </a:cubicBezTo>
                      <a:lnTo>
                        <a:pt x="10460" y="650"/>
                      </a:lnTo>
                      <a:lnTo>
                        <a:pt x="20004" y="6324"/>
                      </a:lnTo>
                      <a:cubicBezTo>
                        <a:pt x="20053" y="6353"/>
                        <a:pt x="20106" y="6367"/>
                        <a:pt x="20159" y="6367"/>
                      </a:cubicBezTo>
                      <a:cubicBezTo>
                        <a:pt x="20261" y="6367"/>
                        <a:pt x="20362" y="6315"/>
                        <a:pt x="20418" y="6220"/>
                      </a:cubicBezTo>
                      <a:cubicBezTo>
                        <a:pt x="20502" y="6076"/>
                        <a:pt x="20455" y="5892"/>
                        <a:pt x="20311" y="5807"/>
                      </a:cubicBezTo>
                      <a:lnTo>
                        <a:pt x="10616" y="43"/>
                      </a:lnTo>
                      <a:cubicBezTo>
                        <a:pt x="10569" y="14"/>
                        <a:pt x="10515" y="0"/>
                        <a:pt x="1046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0" name="Google Shape;480;p32"/>
                <p:cNvSpPr/>
                <p:nvPr/>
              </p:nvSpPr>
              <p:spPr>
                <a:xfrm>
                  <a:off x="5178059" y="2039739"/>
                  <a:ext cx="12011" cy="2441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" h="12401" extrusionOk="0">
                      <a:moveTo>
                        <a:pt x="304" y="1"/>
                      </a:moveTo>
                      <a:cubicBezTo>
                        <a:pt x="136" y="1"/>
                        <a:pt x="1" y="139"/>
                        <a:pt x="4" y="308"/>
                      </a:cubicBezTo>
                      <a:lnTo>
                        <a:pt x="4" y="12099"/>
                      </a:lnTo>
                      <a:cubicBezTo>
                        <a:pt x="4" y="12265"/>
                        <a:pt x="138" y="12400"/>
                        <a:pt x="304" y="12400"/>
                      </a:cubicBezTo>
                      <a:cubicBezTo>
                        <a:pt x="470" y="12400"/>
                        <a:pt x="604" y="12265"/>
                        <a:pt x="605" y="12100"/>
                      </a:cubicBezTo>
                      <a:lnTo>
                        <a:pt x="605" y="308"/>
                      </a:lnTo>
                      <a:cubicBezTo>
                        <a:pt x="609" y="139"/>
                        <a:pt x="473" y="1"/>
                        <a:pt x="30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1" name="Google Shape;481;p32"/>
              <p:cNvGrpSpPr/>
              <p:nvPr/>
            </p:nvGrpSpPr>
            <p:grpSpPr>
              <a:xfrm>
                <a:off x="5312187" y="1140950"/>
                <a:ext cx="627501" cy="773285"/>
                <a:chOff x="5312187" y="1140950"/>
                <a:chExt cx="627501" cy="773285"/>
              </a:xfrm>
            </p:grpSpPr>
            <p:sp>
              <p:nvSpPr>
                <p:cNvPr id="482" name="Google Shape;482;p32"/>
                <p:cNvSpPr/>
                <p:nvPr/>
              </p:nvSpPr>
              <p:spPr>
                <a:xfrm>
                  <a:off x="5791166" y="1140969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0"/>
                      </a:moveTo>
                      <a:cubicBezTo>
                        <a:pt x="131" y="4"/>
                        <a:pt x="0" y="136"/>
                        <a:pt x="0" y="300"/>
                      </a:cubicBezTo>
                      <a:cubicBezTo>
                        <a:pt x="0" y="464"/>
                        <a:pt x="131" y="596"/>
                        <a:pt x="294" y="601"/>
                      </a:cubicBezTo>
                      <a:lnTo>
                        <a:pt x="7242" y="601"/>
                      </a:lnTo>
                      <a:cubicBezTo>
                        <a:pt x="7406" y="596"/>
                        <a:pt x="7536" y="464"/>
                        <a:pt x="7536" y="300"/>
                      </a:cubicBezTo>
                      <a:cubicBezTo>
                        <a:pt x="7536" y="136"/>
                        <a:pt x="7406" y="4"/>
                        <a:pt x="724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483;p32"/>
                <p:cNvSpPr/>
                <p:nvPr/>
              </p:nvSpPr>
              <p:spPr>
                <a:xfrm>
                  <a:off x="5448875" y="1140950"/>
                  <a:ext cx="297142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3" extrusionOk="0">
                      <a:moveTo>
                        <a:pt x="299" y="1"/>
                      </a:moveTo>
                      <a:cubicBezTo>
                        <a:pt x="134" y="1"/>
                        <a:pt x="0" y="136"/>
                        <a:pt x="0" y="301"/>
                      </a:cubicBezTo>
                      <a:cubicBezTo>
                        <a:pt x="0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7"/>
                        <a:pt x="15090" y="301"/>
                      </a:cubicBezTo>
                      <a:cubicBezTo>
                        <a:pt x="15090" y="136"/>
                        <a:pt x="14956" y="1"/>
                        <a:pt x="14792" y="1"/>
                      </a:cubicBezTo>
                      <a:cubicBezTo>
                        <a:pt x="14789" y="1"/>
                        <a:pt x="14786" y="1"/>
                        <a:pt x="14783" y="1"/>
                      </a:cubicBezTo>
                      <a:lnTo>
                        <a:pt x="307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484;p32"/>
                <p:cNvSpPr/>
                <p:nvPr/>
              </p:nvSpPr>
              <p:spPr>
                <a:xfrm>
                  <a:off x="5312305" y="1140969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0"/>
                      </a:moveTo>
                      <a:cubicBezTo>
                        <a:pt x="131" y="4"/>
                        <a:pt x="0" y="136"/>
                        <a:pt x="0" y="300"/>
                      </a:cubicBezTo>
                      <a:cubicBezTo>
                        <a:pt x="0" y="464"/>
                        <a:pt x="131" y="596"/>
                        <a:pt x="294" y="601"/>
                      </a:cubicBezTo>
                      <a:lnTo>
                        <a:pt x="4059" y="601"/>
                      </a:lnTo>
                      <a:cubicBezTo>
                        <a:pt x="4222" y="596"/>
                        <a:pt x="4353" y="464"/>
                        <a:pt x="4353" y="300"/>
                      </a:cubicBezTo>
                      <a:cubicBezTo>
                        <a:pt x="4353" y="136"/>
                        <a:pt x="4222" y="4"/>
                        <a:pt x="40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485;p32"/>
                <p:cNvSpPr/>
                <p:nvPr/>
              </p:nvSpPr>
              <p:spPr>
                <a:xfrm>
                  <a:off x="5568590" y="1198267"/>
                  <a:ext cx="37097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1" h="603" extrusionOk="0">
                      <a:moveTo>
                        <a:pt x="301" y="1"/>
                      </a:moveTo>
                      <a:cubicBezTo>
                        <a:pt x="135" y="1"/>
                        <a:pt x="0" y="135"/>
                        <a:pt x="0" y="301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8546" y="602"/>
                      </a:lnTo>
                      <a:cubicBezTo>
                        <a:pt x="18710" y="598"/>
                        <a:pt x="18840" y="464"/>
                        <a:pt x="18840" y="301"/>
                      </a:cubicBezTo>
                      <a:cubicBezTo>
                        <a:pt x="18840" y="138"/>
                        <a:pt x="18710" y="4"/>
                        <a:pt x="18546" y="1"/>
                      </a:cubicBezTo>
                      <a:lnTo>
                        <a:pt x="307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6" name="Google Shape;486;p32"/>
                <p:cNvSpPr/>
                <p:nvPr/>
              </p:nvSpPr>
              <p:spPr>
                <a:xfrm>
                  <a:off x="5312325" y="1198267"/>
                  <a:ext cx="137259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1" h="603" extrusionOk="0">
                      <a:moveTo>
                        <a:pt x="6669" y="1"/>
                      </a:moveTo>
                      <a:cubicBezTo>
                        <a:pt x="6667" y="1"/>
                        <a:pt x="6665" y="1"/>
                        <a:pt x="6663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4"/>
                        <a:pt x="131" y="598"/>
                        <a:pt x="293" y="602"/>
                      </a:cubicBezTo>
                      <a:lnTo>
                        <a:pt x="6663" y="602"/>
                      </a:lnTo>
                      <a:cubicBezTo>
                        <a:pt x="6665" y="602"/>
                        <a:pt x="6667" y="602"/>
                        <a:pt x="6669" y="602"/>
                      </a:cubicBezTo>
                      <a:cubicBezTo>
                        <a:pt x="6836" y="602"/>
                        <a:pt x="6971" y="468"/>
                        <a:pt x="6971" y="301"/>
                      </a:cubicBezTo>
                      <a:cubicBezTo>
                        <a:pt x="6971" y="135"/>
                        <a:pt x="6836" y="1"/>
                        <a:pt x="666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7" name="Google Shape;487;p32"/>
                <p:cNvSpPr/>
                <p:nvPr/>
              </p:nvSpPr>
              <p:spPr>
                <a:xfrm>
                  <a:off x="5865003" y="1263776"/>
                  <a:ext cx="7456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" h="603" extrusionOk="0">
                      <a:moveTo>
                        <a:pt x="299" y="1"/>
                      </a:moveTo>
                      <a:cubicBezTo>
                        <a:pt x="135" y="1"/>
                        <a:pt x="1" y="135"/>
                        <a:pt x="1" y="301"/>
                      </a:cubicBezTo>
                      <a:cubicBezTo>
                        <a:pt x="1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3492" y="602"/>
                      </a:lnTo>
                      <a:cubicBezTo>
                        <a:pt x="3656" y="597"/>
                        <a:pt x="3786" y="464"/>
                        <a:pt x="3786" y="301"/>
                      </a:cubicBezTo>
                      <a:cubicBezTo>
                        <a:pt x="3786" y="137"/>
                        <a:pt x="3656" y="4"/>
                        <a:pt x="3492" y="1"/>
                      </a:cubicBezTo>
                      <a:lnTo>
                        <a:pt x="308" y="1"/>
                      </a:lnTo>
                      <a:cubicBezTo>
                        <a:pt x="305" y="1"/>
                        <a:pt x="302" y="1"/>
                        <a:pt x="29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8" name="Google Shape;488;p32"/>
                <p:cNvSpPr/>
                <p:nvPr/>
              </p:nvSpPr>
              <p:spPr>
                <a:xfrm>
                  <a:off x="5688542" y="1263776"/>
                  <a:ext cx="13700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602" extrusionOk="0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1"/>
                      </a:cubicBezTo>
                      <a:cubicBezTo>
                        <a:pt x="0" y="464"/>
                        <a:pt x="131" y="597"/>
                        <a:pt x="294" y="602"/>
                      </a:cubicBezTo>
                      <a:lnTo>
                        <a:pt x="6664" y="602"/>
                      </a:lnTo>
                      <a:cubicBezTo>
                        <a:pt x="6827" y="597"/>
                        <a:pt x="6958" y="464"/>
                        <a:pt x="6958" y="301"/>
                      </a:cubicBezTo>
                      <a:cubicBezTo>
                        <a:pt x="6958" y="137"/>
                        <a:pt x="6827" y="4"/>
                        <a:pt x="666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9" name="Google Shape;489;p32"/>
                <p:cNvSpPr/>
                <p:nvPr/>
              </p:nvSpPr>
              <p:spPr>
                <a:xfrm>
                  <a:off x="5312325" y="1263776"/>
                  <a:ext cx="30257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3" extrusionOk="0">
                      <a:moveTo>
                        <a:pt x="15068" y="1"/>
                      </a:moveTo>
                      <a:cubicBezTo>
                        <a:pt x="15065" y="1"/>
                        <a:pt x="15062" y="1"/>
                        <a:pt x="15059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7"/>
                        <a:pt x="0" y="301"/>
                      </a:cubicBezTo>
                      <a:cubicBezTo>
                        <a:pt x="0" y="464"/>
                        <a:pt x="131" y="597"/>
                        <a:pt x="293" y="602"/>
                      </a:cubicBezTo>
                      <a:lnTo>
                        <a:pt x="15059" y="602"/>
                      </a:lnTo>
                      <a:cubicBezTo>
                        <a:pt x="15062" y="602"/>
                        <a:pt x="15064" y="602"/>
                        <a:pt x="15066" y="602"/>
                      </a:cubicBezTo>
                      <a:cubicBezTo>
                        <a:pt x="15231" y="602"/>
                        <a:pt x="15366" y="467"/>
                        <a:pt x="15366" y="301"/>
                      </a:cubicBezTo>
                      <a:cubicBezTo>
                        <a:pt x="15366" y="135"/>
                        <a:pt x="15232" y="1"/>
                        <a:pt x="15068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0" name="Google Shape;490;p32"/>
                <p:cNvSpPr/>
                <p:nvPr/>
              </p:nvSpPr>
              <p:spPr>
                <a:xfrm>
                  <a:off x="5608600" y="1329265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1"/>
                      </a:moveTo>
                      <a:cubicBezTo>
                        <a:pt x="136" y="1"/>
                        <a:pt x="1" y="136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lnTo>
                        <a:pt x="16514" y="602"/>
                      </a:lnTo>
                      <a:cubicBezTo>
                        <a:pt x="16680" y="602"/>
                        <a:pt x="16814" y="468"/>
                        <a:pt x="16814" y="302"/>
                      </a:cubicBezTo>
                      <a:cubicBezTo>
                        <a:pt x="16814" y="136"/>
                        <a:pt x="16680" y="1"/>
                        <a:pt x="1651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1" name="Google Shape;491;p32"/>
                <p:cNvSpPr/>
                <p:nvPr/>
              </p:nvSpPr>
              <p:spPr>
                <a:xfrm>
                  <a:off x="5312187" y="1329265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0" y="1"/>
                      </a:moveTo>
                      <a:cubicBezTo>
                        <a:pt x="134" y="1"/>
                        <a:pt x="0" y="136"/>
                        <a:pt x="0" y="302"/>
                      </a:cubicBezTo>
                      <a:cubicBezTo>
                        <a:pt x="0" y="468"/>
                        <a:pt x="134" y="602"/>
                        <a:pt x="300" y="602"/>
                      </a:cubicBezTo>
                      <a:lnTo>
                        <a:pt x="11882" y="602"/>
                      </a:lnTo>
                      <a:cubicBezTo>
                        <a:pt x="12048" y="602"/>
                        <a:pt x="12182" y="468"/>
                        <a:pt x="12182" y="302"/>
                      </a:cubicBezTo>
                      <a:cubicBezTo>
                        <a:pt x="12182" y="136"/>
                        <a:pt x="12048" y="1"/>
                        <a:pt x="1188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2" name="Google Shape;492;p32"/>
                <p:cNvSpPr/>
                <p:nvPr/>
              </p:nvSpPr>
              <p:spPr>
                <a:xfrm>
                  <a:off x="5791166" y="1394773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7242" y="602"/>
                      </a:lnTo>
                      <a:cubicBezTo>
                        <a:pt x="7406" y="598"/>
                        <a:pt x="7536" y="464"/>
                        <a:pt x="7536" y="300"/>
                      </a:cubicBezTo>
                      <a:cubicBezTo>
                        <a:pt x="7536" y="137"/>
                        <a:pt x="7406" y="4"/>
                        <a:pt x="72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32"/>
                <p:cNvSpPr/>
                <p:nvPr/>
              </p:nvSpPr>
              <p:spPr>
                <a:xfrm>
                  <a:off x="5448875" y="1394773"/>
                  <a:ext cx="2971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2" extrusionOk="0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7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7"/>
                        <a:pt x="15090" y="300"/>
                      </a:cubicBezTo>
                      <a:cubicBezTo>
                        <a:pt x="15090" y="134"/>
                        <a:pt x="14955" y="0"/>
                        <a:pt x="14789" y="0"/>
                      </a:cubicBezTo>
                      <a:cubicBezTo>
                        <a:pt x="14787" y="0"/>
                        <a:pt x="14785" y="0"/>
                        <a:pt x="14783" y="1"/>
                      </a:cubicBezTo>
                      <a:lnTo>
                        <a:pt x="307" y="1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32"/>
                <p:cNvSpPr/>
                <p:nvPr/>
              </p:nvSpPr>
              <p:spPr>
                <a:xfrm>
                  <a:off x="5312305" y="1394773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1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4059" y="602"/>
                      </a:lnTo>
                      <a:cubicBezTo>
                        <a:pt x="4222" y="598"/>
                        <a:pt x="4353" y="464"/>
                        <a:pt x="4353" y="300"/>
                      </a:cubicBezTo>
                      <a:cubicBezTo>
                        <a:pt x="4353" y="137"/>
                        <a:pt x="4222" y="4"/>
                        <a:pt x="405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32"/>
                <p:cNvSpPr/>
                <p:nvPr/>
              </p:nvSpPr>
              <p:spPr>
                <a:xfrm>
                  <a:off x="5568590" y="1452091"/>
                  <a:ext cx="370979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1" h="601" extrusionOk="0">
                      <a:moveTo>
                        <a:pt x="299" y="0"/>
                      </a:moveTo>
                      <a:cubicBezTo>
                        <a:pt x="134" y="0"/>
                        <a:pt x="0" y="135"/>
                        <a:pt x="0" y="300"/>
                      </a:cubicBezTo>
                      <a:cubicBezTo>
                        <a:pt x="0" y="466"/>
                        <a:pt x="134" y="600"/>
                        <a:pt x="299" y="600"/>
                      </a:cubicBezTo>
                      <a:cubicBezTo>
                        <a:pt x="302" y="600"/>
                        <a:pt x="305" y="600"/>
                        <a:pt x="307" y="600"/>
                      </a:cubicBezTo>
                      <a:lnTo>
                        <a:pt x="18546" y="600"/>
                      </a:lnTo>
                      <a:cubicBezTo>
                        <a:pt x="18710" y="597"/>
                        <a:pt x="18840" y="464"/>
                        <a:pt x="18840" y="300"/>
                      </a:cubicBezTo>
                      <a:cubicBezTo>
                        <a:pt x="18840" y="137"/>
                        <a:pt x="18710" y="4"/>
                        <a:pt x="18546" y="0"/>
                      </a:cubicBezTo>
                      <a:lnTo>
                        <a:pt x="307" y="0"/>
                      </a:lnTo>
                      <a:cubicBezTo>
                        <a:pt x="305" y="0"/>
                        <a:pt x="302" y="0"/>
                        <a:pt x="29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32"/>
                <p:cNvSpPr/>
                <p:nvPr/>
              </p:nvSpPr>
              <p:spPr>
                <a:xfrm>
                  <a:off x="5312325" y="1452091"/>
                  <a:ext cx="137259" cy="1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1" h="601" extrusionOk="0">
                      <a:moveTo>
                        <a:pt x="6671" y="0"/>
                      </a:moveTo>
                      <a:cubicBezTo>
                        <a:pt x="6668" y="0"/>
                        <a:pt x="6665" y="0"/>
                        <a:pt x="6663" y="0"/>
                      </a:cubicBezTo>
                      <a:lnTo>
                        <a:pt x="293" y="0"/>
                      </a:ln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7"/>
                        <a:pt x="293" y="600"/>
                      </a:cubicBezTo>
                      <a:lnTo>
                        <a:pt x="6663" y="600"/>
                      </a:lnTo>
                      <a:cubicBezTo>
                        <a:pt x="6665" y="600"/>
                        <a:pt x="6668" y="600"/>
                        <a:pt x="6671" y="600"/>
                      </a:cubicBezTo>
                      <a:cubicBezTo>
                        <a:pt x="6837" y="600"/>
                        <a:pt x="6971" y="466"/>
                        <a:pt x="6971" y="300"/>
                      </a:cubicBezTo>
                      <a:cubicBezTo>
                        <a:pt x="6971" y="135"/>
                        <a:pt x="6837" y="0"/>
                        <a:pt x="667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32"/>
                <p:cNvSpPr/>
                <p:nvPr/>
              </p:nvSpPr>
              <p:spPr>
                <a:xfrm>
                  <a:off x="5865003" y="1517560"/>
                  <a:ext cx="7456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" h="603" extrusionOk="0">
                      <a:moveTo>
                        <a:pt x="301" y="1"/>
                      </a:moveTo>
                      <a:cubicBezTo>
                        <a:pt x="136" y="1"/>
                        <a:pt x="1" y="135"/>
                        <a:pt x="1" y="301"/>
                      </a:cubicBezTo>
                      <a:cubicBezTo>
                        <a:pt x="1" y="468"/>
                        <a:pt x="136" y="602"/>
                        <a:pt x="301" y="602"/>
                      </a:cubicBezTo>
                      <a:cubicBezTo>
                        <a:pt x="303" y="602"/>
                        <a:pt x="305" y="602"/>
                        <a:pt x="308" y="602"/>
                      </a:cubicBezTo>
                      <a:lnTo>
                        <a:pt x="3492" y="602"/>
                      </a:lnTo>
                      <a:cubicBezTo>
                        <a:pt x="3656" y="599"/>
                        <a:pt x="3786" y="465"/>
                        <a:pt x="3786" y="301"/>
                      </a:cubicBezTo>
                      <a:cubicBezTo>
                        <a:pt x="3786" y="139"/>
                        <a:pt x="3656" y="5"/>
                        <a:pt x="3492" y="1"/>
                      </a:cubicBezTo>
                      <a:lnTo>
                        <a:pt x="308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32"/>
                <p:cNvSpPr/>
                <p:nvPr/>
              </p:nvSpPr>
              <p:spPr>
                <a:xfrm>
                  <a:off x="5688542" y="1517580"/>
                  <a:ext cx="13700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602" extrusionOk="0">
                      <a:moveTo>
                        <a:pt x="294" y="0"/>
                      </a:moveTo>
                      <a:cubicBezTo>
                        <a:pt x="131" y="4"/>
                        <a:pt x="0" y="138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6664" y="601"/>
                      </a:lnTo>
                      <a:cubicBezTo>
                        <a:pt x="6827" y="598"/>
                        <a:pt x="6958" y="464"/>
                        <a:pt x="6958" y="300"/>
                      </a:cubicBezTo>
                      <a:cubicBezTo>
                        <a:pt x="6958" y="138"/>
                        <a:pt x="6827" y="4"/>
                        <a:pt x="66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32"/>
                <p:cNvSpPr/>
                <p:nvPr/>
              </p:nvSpPr>
              <p:spPr>
                <a:xfrm>
                  <a:off x="5312325" y="1517560"/>
                  <a:ext cx="302576" cy="11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3" extrusionOk="0">
                      <a:moveTo>
                        <a:pt x="15066" y="1"/>
                      </a:moveTo>
                      <a:cubicBezTo>
                        <a:pt x="15064" y="1"/>
                        <a:pt x="15062" y="1"/>
                        <a:pt x="15059" y="1"/>
                      </a:cubicBezTo>
                      <a:lnTo>
                        <a:pt x="293" y="1"/>
                      </a:lnTo>
                      <a:cubicBezTo>
                        <a:pt x="131" y="5"/>
                        <a:pt x="0" y="139"/>
                        <a:pt x="0" y="301"/>
                      </a:cubicBezTo>
                      <a:cubicBezTo>
                        <a:pt x="0" y="465"/>
                        <a:pt x="131" y="599"/>
                        <a:pt x="293" y="602"/>
                      </a:cubicBezTo>
                      <a:lnTo>
                        <a:pt x="15059" y="602"/>
                      </a:lnTo>
                      <a:cubicBezTo>
                        <a:pt x="15062" y="602"/>
                        <a:pt x="15064" y="602"/>
                        <a:pt x="15066" y="602"/>
                      </a:cubicBezTo>
                      <a:cubicBezTo>
                        <a:pt x="15231" y="602"/>
                        <a:pt x="15366" y="468"/>
                        <a:pt x="15366" y="301"/>
                      </a:cubicBezTo>
                      <a:cubicBezTo>
                        <a:pt x="15366" y="135"/>
                        <a:pt x="15231" y="1"/>
                        <a:pt x="15066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32"/>
                <p:cNvSpPr/>
                <p:nvPr/>
              </p:nvSpPr>
              <p:spPr>
                <a:xfrm>
                  <a:off x="5608600" y="1583049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1"/>
                      </a:moveTo>
                      <a:cubicBezTo>
                        <a:pt x="136" y="1"/>
                        <a:pt x="1" y="135"/>
                        <a:pt x="1" y="302"/>
                      </a:cubicBezTo>
                      <a:cubicBezTo>
                        <a:pt x="1" y="468"/>
                        <a:pt x="136" y="602"/>
                        <a:pt x="302" y="602"/>
                      </a:cubicBezTo>
                      <a:lnTo>
                        <a:pt x="16514" y="602"/>
                      </a:lnTo>
                      <a:cubicBezTo>
                        <a:pt x="16680" y="602"/>
                        <a:pt x="16814" y="468"/>
                        <a:pt x="16814" y="302"/>
                      </a:cubicBezTo>
                      <a:cubicBezTo>
                        <a:pt x="16814" y="135"/>
                        <a:pt x="16680" y="1"/>
                        <a:pt x="16514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32"/>
                <p:cNvSpPr/>
                <p:nvPr/>
              </p:nvSpPr>
              <p:spPr>
                <a:xfrm>
                  <a:off x="5312187" y="1583049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0" y="1"/>
                      </a:moveTo>
                      <a:cubicBezTo>
                        <a:pt x="134" y="1"/>
                        <a:pt x="0" y="135"/>
                        <a:pt x="0" y="302"/>
                      </a:cubicBezTo>
                      <a:cubicBezTo>
                        <a:pt x="0" y="468"/>
                        <a:pt x="134" y="602"/>
                        <a:pt x="300" y="602"/>
                      </a:cubicBezTo>
                      <a:lnTo>
                        <a:pt x="11882" y="602"/>
                      </a:lnTo>
                      <a:cubicBezTo>
                        <a:pt x="12048" y="602"/>
                        <a:pt x="12182" y="468"/>
                        <a:pt x="12182" y="302"/>
                      </a:cubicBezTo>
                      <a:cubicBezTo>
                        <a:pt x="12182" y="135"/>
                        <a:pt x="12048" y="1"/>
                        <a:pt x="1188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32"/>
                <p:cNvSpPr/>
                <p:nvPr/>
              </p:nvSpPr>
              <p:spPr>
                <a:xfrm>
                  <a:off x="5791166" y="1648558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1"/>
                      </a:moveTo>
                      <a:cubicBezTo>
                        <a:pt x="131" y="4"/>
                        <a:pt x="0" y="138"/>
                        <a:pt x="0" y="302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7242" y="602"/>
                      </a:lnTo>
                      <a:cubicBezTo>
                        <a:pt x="7406" y="598"/>
                        <a:pt x="7536" y="464"/>
                        <a:pt x="7536" y="302"/>
                      </a:cubicBezTo>
                      <a:cubicBezTo>
                        <a:pt x="7536" y="138"/>
                        <a:pt x="7406" y="4"/>
                        <a:pt x="7242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32"/>
                <p:cNvSpPr/>
                <p:nvPr/>
              </p:nvSpPr>
              <p:spPr>
                <a:xfrm>
                  <a:off x="5448875" y="1648558"/>
                  <a:ext cx="2971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2" extrusionOk="0">
                      <a:moveTo>
                        <a:pt x="301" y="1"/>
                      </a:moveTo>
                      <a:cubicBezTo>
                        <a:pt x="135" y="1"/>
                        <a:pt x="0" y="135"/>
                        <a:pt x="0" y="302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4783" y="602"/>
                      </a:lnTo>
                      <a:cubicBezTo>
                        <a:pt x="14785" y="602"/>
                        <a:pt x="14787" y="602"/>
                        <a:pt x="14789" y="602"/>
                      </a:cubicBezTo>
                      <a:cubicBezTo>
                        <a:pt x="14955" y="602"/>
                        <a:pt x="15090" y="468"/>
                        <a:pt x="15090" y="302"/>
                      </a:cubicBezTo>
                      <a:cubicBezTo>
                        <a:pt x="15090" y="135"/>
                        <a:pt x="14955" y="1"/>
                        <a:pt x="14789" y="1"/>
                      </a:cubicBezTo>
                      <a:cubicBezTo>
                        <a:pt x="14787" y="1"/>
                        <a:pt x="14785" y="1"/>
                        <a:pt x="14783" y="1"/>
                      </a:cubicBezTo>
                      <a:lnTo>
                        <a:pt x="307" y="1"/>
                      </a:lnTo>
                      <a:cubicBezTo>
                        <a:pt x="305" y="1"/>
                        <a:pt x="303" y="1"/>
                        <a:pt x="301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32"/>
                <p:cNvSpPr/>
                <p:nvPr/>
              </p:nvSpPr>
              <p:spPr>
                <a:xfrm>
                  <a:off x="5312305" y="1648558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1"/>
                      </a:moveTo>
                      <a:cubicBezTo>
                        <a:pt x="131" y="4"/>
                        <a:pt x="0" y="138"/>
                        <a:pt x="0" y="302"/>
                      </a:cubicBezTo>
                      <a:cubicBezTo>
                        <a:pt x="0" y="464"/>
                        <a:pt x="131" y="598"/>
                        <a:pt x="294" y="602"/>
                      </a:cubicBezTo>
                      <a:lnTo>
                        <a:pt x="4059" y="602"/>
                      </a:lnTo>
                      <a:cubicBezTo>
                        <a:pt x="4222" y="598"/>
                        <a:pt x="4353" y="464"/>
                        <a:pt x="4353" y="302"/>
                      </a:cubicBezTo>
                      <a:cubicBezTo>
                        <a:pt x="4353" y="138"/>
                        <a:pt x="4222" y="4"/>
                        <a:pt x="4059" y="1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32"/>
                <p:cNvSpPr/>
                <p:nvPr/>
              </p:nvSpPr>
              <p:spPr>
                <a:xfrm>
                  <a:off x="5568590" y="1705875"/>
                  <a:ext cx="370979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1" h="602" extrusionOk="0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8"/>
                        <a:pt x="135" y="602"/>
                        <a:pt x="301" y="602"/>
                      </a:cubicBezTo>
                      <a:cubicBezTo>
                        <a:pt x="303" y="602"/>
                        <a:pt x="305" y="602"/>
                        <a:pt x="307" y="602"/>
                      </a:cubicBezTo>
                      <a:lnTo>
                        <a:pt x="18546" y="602"/>
                      </a:lnTo>
                      <a:cubicBezTo>
                        <a:pt x="18710" y="598"/>
                        <a:pt x="18840" y="464"/>
                        <a:pt x="18840" y="300"/>
                      </a:cubicBezTo>
                      <a:cubicBezTo>
                        <a:pt x="18840" y="138"/>
                        <a:pt x="18710" y="4"/>
                        <a:pt x="18546" y="1"/>
                      </a:cubicBezTo>
                      <a:lnTo>
                        <a:pt x="307" y="1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32"/>
                <p:cNvSpPr/>
                <p:nvPr/>
              </p:nvSpPr>
              <p:spPr>
                <a:xfrm>
                  <a:off x="5312325" y="1705875"/>
                  <a:ext cx="137259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1" h="602" extrusionOk="0">
                      <a:moveTo>
                        <a:pt x="6669" y="0"/>
                      </a:moveTo>
                      <a:cubicBezTo>
                        <a:pt x="6667" y="0"/>
                        <a:pt x="6665" y="0"/>
                        <a:pt x="6663" y="1"/>
                      </a:cubicBezTo>
                      <a:lnTo>
                        <a:pt x="293" y="1"/>
                      </a:lnTo>
                      <a:cubicBezTo>
                        <a:pt x="131" y="4"/>
                        <a:pt x="0" y="138"/>
                        <a:pt x="0" y="300"/>
                      </a:cubicBezTo>
                      <a:cubicBezTo>
                        <a:pt x="0" y="464"/>
                        <a:pt x="131" y="598"/>
                        <a:pt x="293" y="602"/>
                      </a:cubicBezTo>
                      <a:lnTo>
                        <a:pt x="6663" y="602"/>
                      </a:lnTo>
                      <a:cubicBezTo>
                        <a:pt x="6665" y="602"/>
                        <a:pt x="6667" y="602"/>
                        <a:pt x="6669" y="602"/>
                      </a:cubicBezTo>
                      <a:cubicBezTo>
                        <a:pt x="6836" y="602"/>
                        <a:pt x="6971" y="468"/>
                        <a:pt x="6971" y="300"/>
                      </a:cubicBezTo>
                      <a:cubicBezTo>
                        <a:pt x="6971" y="134"/>
                        <a:pt x="6836" y="0"/>
                        <a:pt x="666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32"/>
                <p:cNvSpPr/>
                <p:nvPr/>
              </p:nvSpPr>
              <p:spPr>
                <a:xfrm>
                  <a:off x="5865003" y="1771364"/>
                  <a:ext cx="7456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7" h="602" extrusionOk="0">
                      <a:moveTo>
                        <a:pt x="301" y="0"/>
                      </a:moveTo>
                      <a:cubicBezTo>
                        <a:pt x="136" y="0"/>
                        <a:pt x="1" y="135"/>
                        <a:pt x="1" y="301"/>
                      </a:cubicBezTo>
                      <a:cubicBezTo>
                        <a:pt x="1" y="468"/>
                        <a:pt x="136" y="601"/>
                        <a:pt x="301" y="601"/>
                      </a:cubicBezTo>
                      <a:cubicBezTo>
                        <a:pt x="303" y="601"/>
                        <a:pt x="305" y="601"/>
                        <a:pt x="308" y="601"/>
                      </a:cubicBezTo>
                      <a:lnTo>
                        <a:pt x="3492" y="601"/>
                      </a:lnTo>
                      <a:cubicBezTo>
                        <a:pt x="3656" y="598"/>
                        <a:pt x="3786" y="465"/>
                        <a:pt x="3786" y="301"/>
                      </a:cubicBezTo>
                      <a:cubicBezTo>
                        <a:pt x="3786" y="138"/>
                        <a:pt x="3656" y="4"/>
                        <a:pt x="3492" y="0"/>
                      </a:cubicBezTo>
                      <a:lnTo>
                        <a:pt x="308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32"/>
                <p:cNvSpPr/>
                <p:nvPr/>
              </p:nvSpPr>
              <p:spPr>
                <a:xfrm>
                  <a:off x="5688542" y="1771364"/>
                  <a:ext cx="137003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8" h="602" extrusionOk="0">
                      <a:moveTo>
                        <a:pt x="294" y="0"/>
                      </a:move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5"/>
                        <a:pt x="131" y="598"/>
                        <a:pt x="294" y="601"/>
                      </a:cubicBezTo>
                      <a:lnTo>
                        <a:pt x="6664" y="601"/>
                      </a:lnTo>
                      <a:cubicBezTo>
                        <a:pt x="6827" y="598"/>
                        <a:pt x="6958" y="465"/>
                        <a:pt x="6958" y="301"/>
                      </a:cubicBezTo>
                      <a:cubicBezTo>
                        <a:pt x="6958" y="138"/>
                        <a:pt x="6827" y="4"/>
                        <a:pt x="666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32"/>
                <p:cNvSpPr/>
                <p:nvPr/>
              </p:nvSpPr>
              <p:spPr>
                <a:xfrm>
                  <a:off x="5312325" y="1771364"/>
                  <a:ext cx="302576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7" h="602" extrusionOk="0">
                      <a:moveTo>
                        <a:pt x="15066" y="0"/>
                      </a:moveTo>
                      <a:cubicBezTo>
                        <a:pt x="15064" y="0"/>
                        <a:pt x="15062" y="0"/>
                        <a:pt x="15059" y="0"/>
                      </a:cubicBezTo>
                      <a:lnTo>
                        <a:pt x="293" y="0"/>
                      </a:lnTo>
                      <a:cubicBezTo>
                        <a:pt x="131" y="4"/>
                        <a:pt x="0" y="138"/>
                        <a:pt x="0" y="301"/>
                      </a:cubicBezTo>
                      <a:cubicBezTo>
                        <a:pt x="0" y="465"/>
                        <a:pt x="131" y="598"/>
                        <a:pt x="293" y="601"/>
                      </a:cubicBezTo>
                      <a:lnTo>
                        <a:pt x="15059" y="601"/>
                      </a:lnTo>
                      <a:cubicBezTo>
                        <a:pt x="15062" y="601"/>
                        <a:pt x="15064" y="601"/>
                        <a:pt x="15066" y="601"/>
                      </a:cubicBezTo>
                      <a:cubicBezTo>
                        <a:pt x="15231" y="601"/>
                        <a:pt x="15366" y="468"/>
                        <a:pt x="15366" y="301"/>
                      </a:cubicBezTo>
                      <a:cubicBezTo>
                        <a:pt x="15366" y="135"/>
                        <a:pt x="15231" y="0"/>
                        <a:pt x="15066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32"/>
                <p:cNvSpPr/>
                <p:nvPr/>
              </p:nvSpPr>
              <p:spPr>
                <a:xfrm>
                  <a:off x="5608600" y="1836873"/>
                  <a:ext cx="331087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15" h="602" extrusionOk="0">
                      <a:moveTo>
                        <a:pt x="302" y="0"/>
                      </a:moveTo>
                      <a:cubicBezTo>
                        <a:pt x="136" y="0"/>
                        <a:pt x="1" y="135"/>
                        <a:pt x="1" y="301"/>
                      </a:cubicBezTo>
                      <a:cubicBezTo>
                        <a:pt x="1" y="467"/>
                        <a:pt x="136" y="601"/>
                        <a:pt x="302" y="601"/>
                      </a:cubicBezTo>
                      <a:lnTo>
                        <a:pt x="16514" y="601"/>
                      </a:lnTo>
                      <a:cubicBezTo>
                        <a:pt x="16680" y="601"/>
                        <a:pt x="16814" y="467"/>
                        <a:pt x="16814" y="301"/>
                      </a:cubicBezTo>
                      <a:cubicBezTo>
                        <a:pt x="16814" y="135"/>
                        <a:pt x="16680" y="0"/>
                        <a:pt x="16514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32"/>
                <p:cNvSpPr/>
                <p:nvPr/>
              </p:nvSpPr>
              <p:spPr>
                <a:xfrm>
                  <a:off x="5312187" y="1836873"/>
                  <a:ext cx="23986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82" h="602" extrusionOk="0">
                      <a:moveTo>
                        <a:pt x="300" y="0"/>
                      </a:moveTo>
                      <a:cubicBezTo>
                        <a:pt x="134" y="0"/>
                        <a:pt x="0" y="135"/>
                        <a:pt x="0" y="301"/>
                      </a:cubicBezTo>
                      <a:cubicBezTo>
                        <a:pt x="0" y="467"/>
                        <a:pt x="134" y="601"/>
                        <a:pt x="300" y="601"/>
                      </a:cubicBezTo>
                      <a:lnTo>
                        <a:pt x="11882" y="601"/>
                      </a:lnTo>
                      <a:cubicBezTo>
                        <a:pt x="12048" y="601"/>
                        <a:pt x="12182" y="467"/>
                        <a:pt x="12182" y="301"/>
                      </a:cubicBezTo>
                      <a:cubicBezTo>
                        <a:pt x="12182" y="135"/>
                        <a:pt x="12048" y="0"/>
                        <a:pt x="1188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32"/>
                <p:cNvSpPr/>
                <p:nvPr/>
              </p:nvSpPr>
              <p:spPr>
                <a:xfrm>
                  <a:off x="5791166" y="1902382"/>
                  <a:ext cx="148404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7" h="602" extrusionOk="0">
                      <a:moveTo>
                        <a:pt x="294" y="0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7242" y="601"/>
                      </a:lnTo>
                      <a:cubicBezTo>
                        <a:pt x="7406" y="598"/>
                        <a:pt x="7536" y="464"/>
                        <a:pt x="7536" y="300"/>
                      </a:cubicBezTo>
                      <a:cubicBezTo>
                        <a:pt x="7536" y="137"/>
                        <a:pt x="7406" y="4"/>
                        <a:pt x="7242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32"/>
                <p:cNvSpPr/>
                <p:nvPr/>
              </p:nvSpPr>
              <p:spPr>
                <a:xfrm>
                  <a:off x="5448875" y="1902382"/>
                  <a:ext cx="297142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91" h="602" extrusionOk="0">
                      <a:moveTo>
                        <a:pt x="301" y="0"/>
                      </a:moveTo>
                      <a:cubicBezTo>
                        <a:pt x="135" y="0"/>
                        <a:pt x="0" y="134"/>
                        <a:pt x="0" y="300"/>
                      </a:cubicBezTo>
                      <a:cubicBezTo>
                        <a:pt x="0" y="466"/>
                        <a:pt x="136" y="601"/>
                        <a:pt x="301" y="601"/>
                      </a:cubicBezTo>
                      <a:cubicBezTo>
                        <a:pt x="303" y="601"/>
                        <a:pt x="305" y="601"/>
                        <a:pt x="307" y="601"/>
                      </a:cubicBezTo>
                      <a:lnTo>
                        <a:pt x="14783" y="601"/>
                      </a:lnTo>
                      <a:cubicBezTo>
                        <a:pt x="14785" y="601"/>
                        <a:pt x="14787" y="601"/>
                        <a:pt x="14789" y="601"/>
                      </a:cubicBezTo>
                      <a:cubicBezTo>
                        <a:pt x="14955" y="601"/>
                        <a:pt x="15090" y="466"/>
                        <a:pt x="15090" y="300"/>
                      </a:cubicBezTo>
                      <a:cubicBezTo>
                        <a:pt x="15090" y="134"/>
                        <a:pt x="14955" y="0"/>
                        <a:pt x="14789" y="0"/>
                      </a:cubicBezTo>
                      <a:cubicBezTo>
                        <a:pt x="14787" y="0"/>
                        <a:pt x="14785" y="0"/>
                        <a:pt x="14783" y="0"/>
                      </a:cubicBezTo>
                      <a:lnTo>
                        <a:pt x="307" y="0"/>
                      </a:lnTo>
                      <a:cubicBezTo>
                        <a:pt x="305" y="0"/>
                        <a:pt x="303" y="0"/>
                        <a:pt x="301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32"/>
                <p:cNvSpPr/>
                <p:nvPr/>
              </p:nvSpPr>
              <p:spPr>
                <a:xfrm>
                  <a:off x="5312305" y="1902382"/>
                  <a:ext cx="85711" cy="11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3" h="602" extrusionOk="0">
                      <a:moveTo>
                        <a:pt x="294" y="0"/>
                      </a:moveTo>
                      <a:cubicBezTo>
                        <a:pt x="131" y="4"/>
                        <a:pt x="0" y="137"/>
                        <a:pt x="0" y="300"/>
                      </a:cubicBezTo>
                      <a:cubicBezTo>
                        <a:pt x="0" y="464"/>
                        <a:pt x="131" y="598"/>
                        <a:pt x="294" y="601"/>
                      </a:cubicBezTo>
                      <a:lnTo>
                        <a:pt x="4059" y="601"/>
                      </a:lnTo>
                      <a:cubicBezTo>
                        <a:pt x="4222" y="598"/>
                        <a:pt x="4353" y="464"/>
                        <a:pt x="4353" y="300"/>
                      </a:cubicBezTo>
                      <a:cubicBezTo>
                        <a:pt x="4353" y="137"/>
                        <a:pt x="4222" y="4"/>
                        <a:pt x="4059" y="0"/>
                      </a:cubicBezTo>
                      <a:close/>
                    </a:path>
                  </a:pathLst>
                </a:custGeom>
                <a:solidFill>
                  <a:srgbClr val="1F1C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Cyber Security Business Pl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1F1C51"/>
      </a:lt2>
      <a:accent1>
        <a:srgbClr val="1F1C51"/>
      </a:accent1>
      <a:accent2>
        <a:srgbClr val="ACFFD9"/>
      </a:accent2>
      <a:accent3>
        <a:srgbClr val="C6FF00"/>
      </a:accent3>
      <a:accent4>
        <a:srgbClr val="FFFFFF"/>
      </a:accent4>
      <a:accent5>
        <a:srgbClr val="A8C987"/>
      </a:accent5>
      <a:accent6>
        <a:srgbClr val="8BE3FF"/>
      </a:accent6>
      <a:hlink>
        <a:srgbClr val="1F1C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1033</Words>
  <Application>Microsoft Macintosh PowerPoint</Application>
  <PresentationFormat>On-screen Show (16:9)</PresentationFormat>
  <Paragraphs>170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Viga</vt:lpstr>
      <vt:lpstr>DM Sans</vt:lpstr>
      <vt:lpstr>Cyber Security Business Plan</vt:lpstr>
      <vt:lpstr>CodeForces Contest 1374 Problem E2</vt:lpstr>
      <vt:lpstr>Problem </vt:lpstr>
      <vt:lpstr>Input</vt:lpstr>
      <vt:lpstr>Output</vt:lpstr>
      <vt:lpstr>Example 1</vt:lpstr>
      <vt:lpstr>Solve example 1</vt:lpstr>
      <vt:lpstr>Solve example 1</vt:lpstr>
      <vt:lpstr>Solve example 1</vt:lpstr>
      <vt:lpstr>Now go to code</vt:lpstr>
      <vt:lpstr>Initializing</vt:lpstr>
      <vt:lpstr>Create Books class</vt:lpstr>
      <vt:lpstr>Create Action class</vt:lpstr>
      <vt:lpstr>Find the best action and beats method</vt:lpstr>
      <vt:lpstr>Reading Books Algorithm 1/5</vt:lpstr>
      <vt:lpstr>Reading Books Algorithm 2/5</vt:lpstr>
      <vt:lpstr>Reading Books Algorithm 3/5</vt:lpstr>
      <vt:lpstr>Reading Books Algorithm 4/5</vt:lpstr>
      <vt:lpstr>Reading Books Algorithm 5/5</vt:lpstr>
      <vt:lpstr>Finally Print the answer</vt:lpstr>
      <vt:lpstr>Fast Reader – (skip if you just use java.util.Scanner)</vt:lpstr>
      <vt:lpstr>Now You can solve the problem</vt:lpstr>
      <vt:lpstr>FINISHED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CodeForces Contest 1374 Problem E1</dc:title>
  <cp:lastModifiedBy>mohammadreza khosravian</cp:lastModifiedBy>
  <cp:revision>43</cp:revision>
  <dcterms:modified xsi:type="dcterms:W3CDTF">2020-09-25T15:32:35Z</dcterms:modified>
</cp:coreProperties>
</file>